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embeddedFontLst>
    <p:embeddedFont>
      <p:font typeface="Keep on Truckin" panose="00000400000000000000" pitchFamily="2" charset="0"/>
      <p:regular r:id="rId14"/>
    </p:embeddedFont>
    <p:embeddedFont>
      <p:font typeface="TypeWrong" panose="020B0800050302020204" pitchFamily="34" charset="0"/>
      <p:bold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  <p:embeddedFont>
      <p:font typeface="Calibri Light" panose="020F030202020403020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5C6"/>
    <a:srgbClr val="D2B9A0"/>
    <a:srgbClr val="B68E66"/>
    <a:srgbClr val="CC99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48" y="234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7" Type="http://schemas.openxmlformats.org/officeDocument/2006/relationships/font" Target="fonts/font4.fntdata"/><Relationship Id="rId12" Type="http://schemas.openxmlformats.org/officeDocument/2006/relationships/viewProps" Target="viewProps.xml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6" Type="http://schemas.openxmlformats.org/officeDocument/2006/relationships/font" Target="fonts/font3.fntdata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customXml" Target="../customXml/item2.xml"/><Relationship Id="rId19" Type="http://schemas.openxmlformats.org/officeDocument/2006/relationships/font" Target="fonts/font6.fntdata"/><Relationship Id="rId10" Type="http://schemas.openxmlformats.org/officeDocument/2006/relationships/slide" Target="slides/slide8.xml"/><Relationship Id="rId9" Type="http://schemas.openxmlformats.org/officeDocument/2006/relationships/slide" Target="slides/slide7.xml"/><Relationship Id="rId4" Type="http://schemas.openxmlformats.org/officeDocument/2006/relationships/slide" Target="slides/slide2.xml"/><Relationship Id="rId14" Type="http://schemas.openxmlformats.org/officeDocument/2006/relationships/font" Target="fonts/font1.fntdata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FB298-EC16-4793-9FEE-E3001E25727C}" type="datetimeFigureOut">
              <a:rPr lang="en-MY" smtClean="0"/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68616-30A8-41CD-8698-D064E72F9374}" type="slidenum">
              <a:rPr lang="en-MY" smtClean="0"/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9.wdp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2" Type="http://schemas.openxmlformats.org/officeDocument/2006/relationships/slideLayout" Target="../slideLayouts/slideLayout1.xml"/><Relationship Id="rId11" Type="http://schemas.microsoft.com/office/2007/relationships/hdphoto" Target="../media/image11.wdp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microsoft.com/office/2007/relationships/hdphoto" Target="../media/image15.wdp"/><Relationship Id="rId7" Type="http://schemas.openxmlformats.org/officeDocument/2006/relationships/image" Target="../media/image14.png"/><Relationship Id="rId6" Type="http://schemas.microsoft.com/office/2007/relationships/hdphoto" Target="../media/image11.wdp"/><Relationship Id="rId5" Type="http://schemas.openxmlformats.org/officeDocument/2006/relationships/image" Target="../media/image10.png"/><Relationship Id="rId4" Type="http://schemas.openxmlformats.org/officeDocument/2006/relationships/image" Target="../media/image13.png"/><Relationship Id="rId3" Type="http://schemas.microsoft.com/office/2007/relationships/hdphoto" Target="../media/image4.wdp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microsoft.com/office/2007/relationships/hdphoto" Target="../media/image23.wdp"/><Relationship Id="rId7" Type="http://schemas.openxmlformats.org/officeDocument/2006/relationships/image" Target="../media/image22.png"/><Relationship Id="rId6" Type="http://schemas.microsoft.com/office/2007/relationships/hdphoto" Target="../media/image21.wdp"/><Relationship Id="rId5" Type="http://schemas.openxmlformats.org/officeDocument/2006/relationships/image" Target="../media/image20.png"/><Relationship Id="rId4" Type="http://schemas.microsoft.com/office/2007/relationships/hdphoto" Target="../media/image19.wdp"/><Relationship Id="rId3" Type="http://schemas.openxmlformats.org/officeDocument/2006/relationships/image" Target="../media/image18.png"/><Relationship Id="rId2" Type="http://schemas.microsoft.com/office/2007/relationships/hdphoto" Target="../media/image17.wdp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8.jpeg"/><Relationship Id="rId12" Type="http://schemas.microsoft.com/office/2007/relationships/hdphoto" Target="../media/image27.wdp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hdphoto" Target="../media/image34.wdp"/><Relationship Id="rId5" Type="http://schemas.openxmlformats.org/officeDocument/2006/relationships/image" Target="../media/image33.png"/><Relationship Id="rId4" Type="http://schemas.microsoft.com/office/2007/relationships/hdphoto" Target="../media/image32.wdp"/><Relationship Id="rId3" Type="http://schemas.openxmlformats.org/officeDocument/2006/relationships/image" Target="../media/image31.png"/><Relationship Id="rId2" Type="http://schemas.microsoft.com/office/2007/relationships/hdphoto" Target="../media/image30.wdp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image38.wdp"/><Relationship Id="rId3" Type="http://schemas.openxmlformats.org/officeDocument/2006/relationships/image" Target="../media/image37.png"/><Relationship Id="rId2" Type="http://schemas.microsoft.com/office/2007/relationships/hdphoto" Target="../media/image36.wdp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hdphoto" Target="../media/image46.wdp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3" Type="http://schemas.microsoft.com/office/2007/relationships/hdphoto" Target="../media/image43.wdp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microsoft.com/office/2007/relationships/hdphoto" Target="../media/image54.wdp"/><Relationship Id="rId7" Type="http://schemas.openxmlformats.org/officeDocument/2006/relationships/image" Target="../media/image53.png"/><Relationship Id="rId6" Type="http://schemas.microsoft.com/office/2007/relationships/hdphoto" Target="../media/image52.wdp"/><Relationship Id="rId5" Type="http://schemas.openxmlformats.org/officeDocument/2006/relationships/image" Target="../media/image51.png"/><Relationship Id="rId4" Type="http://schemas.microsoft.com/office/2007/relationships/hdphoto" Target="../media/image50.wdp"/><Relationship Id="rId3" Type="http://schemas.openxmlformats.org/officeDocument/2006/relationships/image" Target="../media/image49.png"/><Relationship Id="rId2" Type="http://schemas.microsoft.com/office/2007/relationships/hdphoto" Target="../media/image48.wdp"/><Relationship Id="rId15" Type="http://schemas.openxmlformats.org/officeDocument/2006/relationships/slideLayout" Target="../slideLayouts/slideLayout7.xml"/><Relationship Id="rId14" Type="http://schemas.microsoft.com/office/2007/relationships/hdphoto" Target="../media/image27.wdp"/><Relationship Id="rId13" Type="http://schemas.openxmlformats.org/officeDocument/2006/relationships/image" Target="../media/image26.png"/><Relationship Id="rId12" Type="http://schemas.microsoft.com/office/2007/relationships/hdphoto" Target="../media/image58.wdp"/><Relationship Id="rId11" Type="http://schemas.openxmlformats.org/officeDocument/2006/relationships/image" Target="../media/image57.png"/><Relationship Id="rId10" Type="http://schemas.microsoft.com/office/2007/relationships/hdphoto" Target="../media/image56.wdp"/><Relationship Id="rId1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hdphoto" Target="../media/image64.wdp"/><Relationship Id="rId8" Type="http://schemas.openxmlformats.org/officeDocument/2006/relationships/image" Target="../media/image63.png"/><Relationship Id="rId7" Type="http://schemas.microsoft.com/office/2007/relationships/hdphoto" Target="../media/image15.wdp"/><Relationship Id="rId6" Type="http://schemas.openxmlformats.org/officeDocument/2006/relationships/image" Target="../media/image62.png"/><Relationship Id="rId5" Type="http://schemas.microsoft.com/office/2007/relationships/hdphoto" Target="../media/image56.wdp"/><Relationship Id="rId4" Type="http://schemas.openxmlformats.org/officeDocument/2006/relationships/image" Target="../media/image61.png"/><Relationship Id="rId3" Type="http://schemas.microsoft.com/office/2007/relationships/hdphoto" Target="../media/image60.wdp"/><Relationship Id="rId27" Type="http://schemas.openxmlformats.org/officeDocument/2006/relationships/slideLayout" Target="../slideLayouts/slideLayout7.xml"/><Relationship Id="rId26" Type="http://schemas.microsoft.com/office/2007/relationships/hdphoto" Target="../media/image74.wdp"/><Relationship Id="rId25" Type="http://schemas.openxmlformats.org/officeDocument/2006/relationships/image" Target="../media/image73.png"/><Relationship Id="rId24" Type="http://schemas.microsoft.com/office/2007/relationships/hdphoto" Target="../media/image36.wdp"/><Relationship Id="rId23" Type="http://schemas.openxmlformats.org/officeDocument/2006/relationships/image" Target="../media/image72.png"/><Relationship Id="rId22" Type="http://schemas.microsoft.com/office/2007/relationships/hdphoto" Target="../media/image30.wdp"/><Relationship Id="rId21" Type="http://schemas.openxmlformats.org/officeDocument/2006/relationships/image" Target="../media/image71.png"/><Relationship Id="rId20" Type="http://schemas.microsoft.com/office/2007/relationships/hdphoto" Target="../media/image27.wdp"/><Relationship Id="rId2" Type="http://schemas.openxmlformats.org/officeDocument/2006/relationships/image" Target="../media/image59.png"/><Relationship Id="rId19" Type="http://schemas.openxmlformats.org/officeDocument/2006/relationships/image" Target="../media/image70.png"/><Relationship Id="rId18" Type="http://schemas.microsoft.com/office/2007/relationships/hdphoto" Target="../media/image19.wdp"/><Relationship Id="rId17" Type="http://schemas.openxmlformats.org/officeDocument/2006/relationships/image" Target="../media/image69.png"/><Relationship Id="rId16" Type="http://schemas.microsoft.com/office/2007/relationships/hdphoto" Target="../media/image38.wdp"/><Relationship Id="rId15" Type="http://schemas.openxmlformats.org/officeDocument/2006/relationships/image" Target="../media/image68.png"/><Relationship Id="rId14" Type="http://schemas.openxmlformats.org/officeDocument/2006/relationships/image" Target="../media/image5.png"/><Relationship Id="rId13" Type="http://schemas.microsoft.com/office/2007/relationships/hdphoto" Target="../media/image54.wdp"/><Relationship Id="rId12" Type="http://schemas.openxmlformats.org/officeDocument/2006/relationships/image" Target="../media/image67.png"/><Relationship Id="rId11" Type="http://schemas.microsoft.com/office/2007/relationships/hdphoto" Target="../media/image66.wdp"/><Relationship Id="rId10" Type="http://schemas.openxmlformats.org/officeDocument/2006/relationships/image" Target="../media/image65.png"/><Relationship Id="rId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6082" y="2097866"/>
            <a:ext cx="6541477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MY" sz="4800" dirty="0">
                <a:solidFill>
                  <a:srgbClr val="FF0000"/>
                </a:solidFill>
                <a:latin typeface="Keep on Truckin" panose="00000400000000000000" pitchFamily="2" charset="0"/>
              </a:rPr>
              <a:t>my favourite weather.</a:t>
            </a:r>
            <a:r>
              <a:rPr lang="en-US" altLang="en-MY" sz="11500" dirty="0">
                <a:solidFill>
                  <a:schemeClr val="bg1"/>
                </a:solidFill>
                <a:latin typeface="Keep on Truckin" panose="00000400000000000000" pitchFamily="2" charset="0"/>
              </a:rPr>
              <a:t> </a:t>
            </a:r>
            <a:endParaRPr lang="en-US" altLang="en-MY" sz="11500" dirty="0">
              <a:solidFill>
                <a:schemeClr val="bg1"/>
              </a:solidFill>
              <a:latin typeface="Keep on Truckin" panose="000004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1995" y="3915157"/>
            <a:ext cx="4360985" cy="3987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en-MY" sz="2000" dirty="0">
                <a:latin typeface="TypeWrong" panose="020B0800050302020204" pitchFamily="34" charset="0"/>
              </a:rPr>
              <a:t>group 2 </a:t>
            </a:r>
            <a:endParaRPr lang="en-US" altLang="en-MY" sz="2000" dirty="0">
              <a:latin typeface="TypeWrong" panose="020B0800050302020204" pitchFamily="34" charset="0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-168810" y="-219930"/>
            <a:ext cx="3094892" cy="3924886"/>
          </a:xfrm>
          <a:custGeom>
            <a:avLst/>
            <a:gdLst>
              <a:gd name="connsiteX0" fmla="*/ 98474 w 3094892"/>
              <a:gd name="connsiteY0" fmla="*/ 140677 h 3924886"/>
              <a:gd name="connsiteX1" fmla="*/ 562707 w 3094892"/>
              <a:gd name="connsiteY1" fmla="*/ 98474 h 3924886"/>
              <a:gd name="connsiteX2" fmla="*/ 689317 w 3094892"/>
              <a:gd name="connsiteY2" fmla="*/ 84406 h 3924886"/>
              <a:gd name="connsiteX3" fmla="*/ 984738 w 3094892"/>
              <a:gd name="connsiteY3" fmla="*/ 42203 h 3924886"/>
              <a:gd name="connsiteX4" fmla="*/ 1237957 w 3094892"/>
              <a:gd name="connsiteY4" fmla="*/ 0 h 3924886"/>
              <a:gd name="connsiteX5" fmla="*/ 2053883 w 3094892"/>
              <a:gd name="connsiteY5" fmla="*/ 14067 h 3924886"/>
              <a:gd name="connsiteX6" fmla="*/ 2096086 w 3094892"/>
              <a:gd name="connsiteY6" fmla="*/ 42203 h 3924886"/>
              <a:gd name="connsiteX7" fmla="*/ 2152357 w 3094892"/>
              <a:gd name="connsiteY7" fmla="*/ 70338 h 3924886"/>
              <a:gd name="connsiteX8" fmla="*/ 2321169 w 3094892"/>
              <a:gd name="connsiteY8" fmla="*/ 154744 h 3924886"/>
              <a:gd name="connsiteX9" fmla="*/ 2785403 w 3094892"/>
              <a:gd name="connsiteY9" fmla="*/ 182880 h 3924886"/>
              <a:gd name="connsiteX10" fmla="*/ 2954215 w 3094892"/>
              <a:gd name="connsiteY10" fmla="*/ 211015 h 3924886"/>
              <a:gd name="connsiteX11" fmla="*/ 3080824 w 3094892"/>
              <a:gd name="connsiteY11" fmla="*/ 225083 h 3924886"/>
              <a:gd name="connsiteX12" fmla="*/ 3094892 w 3094892"/>
              <a:gd name="connsiteY12" fmla="*/ 281354 h 3924886"/>
              <a:gd name="connsiteX13" fmla="*/ 3080824 w 3094892"/>
              <a:gd name="connsiteY13" fmla="*/ 464234 h 3924886"/>
              <a:gd name="connsiteX14" fmla="*/ 3038621 w 3094892"/>
              <a:gd name="connsiteY14" fmla="*/ 506437 h 3924886"/>
              <a:gd name="connsiteX15" fmla="*/ 2968283 w 3094892"/>
              <a:gd name="connsiteY15" fmla="*/ 562707 h 3924886"/>
              <a:gd name="connsiteX16" fmla="*/ 2926080 w 3094892"/>
              <a:gd name="connsiteY16" fmla="*/ 590843 h 3924886"/>
              <a:gd name="connsiteX17" fmla="*/ 2897944 w 3094892"/>
              <a:gd name="connsiteY17" fmla="*/ 618978 h 3924886"/>
              <a:gd name="connsiteX18" fmla="*/ 2841674 w 3094892"/>
              <a:gd name="connsiteY18" fmla="*/ 647114 h 3924886"/>
              <a:gd name="connsiteX19" fmla="*/ 2813538 w 3094892"/>
              <a:gd name="connsiteY19" fmla="*/ 675249 h 3924886"/>
              <a:gd name="connsiteX20" fmla="*/ 2771335 w 3094892"/>
              <a:gd name="connsiteY20" fmla="*/ 703384 h 3924886"/>
              <a:gd name="connsiteX21" fmla="*/ 2743200 w 3094892"/>
              <a:gd name="connsiteY21" fmla="*/ 731520 h 3924886"/>
              <a:gd name="connsiteX22" fmla="*/ 2672861 w 3094892"/>
              <a:gd name="connsiteY22" fmla="*/ 787790 h 3924886"/>
              <a:gd name="connsiteX23" fmla="*/ 2658794 w 3094892"/>
              <a:gd name="connsiteY23" fmla="*/ 1083212 h 3924886"/>
              <a:gd name="connsiteX24" fmla="*/ 2630658 w 3094892"/>
              <a:gd name="connsiteY24" fmla="*/ 1125415 h 3924886"/>
              <a:gd name="connsiteX25" fmla="*/ 2616591 w 3094892"/>
              <a:gd name="connsiteY25" fmla="*/ 1195754 h 3924886"/>
              <a:gd name="connsiteX26" fmla="*/ 2588455 w 3094892"/>
              <a:gd name="connsiteY26" fmla="*/ 1280160 h 3924886"/>
              <a:gd name="connsiteX27" fmla="*/ 2574387 w 3094892"/>
              <a:gd name="connsiteY27" fmla="*/ 1322363 h 3924886"/>
              <a:gd name="connsiteX28" fmla="*/ 2518117 w 3094892"/>
              <a:gd name="connsiteY28" fmla="*/ 1336430 h 3924886"/>
              <a:gd name="connsiteX29" fmla="*/ 2419643 w 3094892"/>
              <a:gd name="connsiteY29" fmla="*/ 1406769 h 3924886"/>
              <a:gd name="connsiteX30" fmla="*/ 2321169 w 3094892"/>
              <a:gd name="connsiteY30" fmla="*/ 1547446 h 3924886"/>
              <a:gd name="connsiteX31" fmla="*/ 2293034 w 3094892"/>
              <a:gd name="connsiteY31" fmla="*/ 1603717 h 3924886"/>
              <a:gd name="connsiteX32" fmla="*/ 2264898 w 3094892"/>
              <a:gd name="connsiteY32" fmla="*/ 1688123 h 3924886"/>
              <a:gd name="connsiteX33" fmla="*/ 2180492 w 3094892"/>
              <a:gd name="connsiteY33" fmla="*/ 1772529 h 3924886"/>
              <a:gd name="connsiteX34" fmla="*/ 2096086 w 3094892"/>
              <a:gd name="connsiteY34" fmla="*/ 1885070 h 3924886"/>
              <a:gd name="connsiteX35" fmla="*/ 2067951 w 3094892"/>
              <a:gd name="connsiteY35" fmla="*/ 1927274 h 3924886"/>
              <a:gd name="connsiteX36" fmla="*/ 2039815 w 3094892"/>
              <a:gd name="connsiteY36" fmla="*/ 1955409 h 3924886"/>
              <a:gd name="connsiteX37" fmla="*/ 1983544 w 3094892"/>
              <a:gd name="connsiteY37" fmla="*/ 2039815 h 3924886"/>
              <a:gd name="connsiteX38" fmla="*/ 1913206 w 3094892"/>
              <a:gd name="connsiteY38" fmla="*/ 2096086 h 3924886"/>
              <a:gd name="connsiteX39" fmla="*/ 1871003 w 3094892"/>
              <a:gd name="connsiteY39" fmla="*/ 2124221 h 3924886"/>
              <a:gd name="connsiteX40" fmla="*/ 1814732 w 3094892"/>
              <a:gd name="connsiteY40" fmla="*/ 2166424 h 3924886"/>
              <a:gd name="connsiteX41" fmla="*/ 1730326 w 3094892"/>
              <a:gd name="connsiteY41" fmla="*/ 2222695 h 3924886"/>
              <a:gd name="connsiteX42" fmla="*/ 1645920 w 3094892"/>
              <a:gd name="connsiteY42" fmla="*/ 2349304 h 3924886"/>
              <a:gd name="connsiteX43" fmla="*/ 1617784 w 3094892"/>
              <a:gd name="connsiteY43" fmla="*/ 2391507 h 3924886"/>
              <a:gd name="connsiteX44" fmla="*/ 1575581 w 3094892"/>
              <a:gd name="connsiteY44" fmla="*/ 2433710 h 3924886"/>
              <a:gd name="connsiteX45" fmla="*/ 1505243 w 3094892"/>
              <a:gd name="connsiteY45" fmla="*/ 2546252 h 3924886"/>
              <a:gd name="connsiteX46" fmla="*/ 1434904 w 3094892"/>
              <a:gd name="connsiteY46" fmla="*/ 2644726 h 3924886"/>
              <a:gd name="connsiteX47" fmla="*/ 1392701 w 3094892"/>
              <a:gd name="connsiteY47" fmla="*/ 2686929 h 3924886"/>
              <a:gd name="connsiteX48" fmla="*/ 1322363 w 3094892"/>
              <a:gd name="connsiteY48" fmla="*/ 2785403 h 3924886"/>
              <a:gd name="connsiteX49" fmla="*/ 1294227 w 3094892"/>
              <a:gd name="connsiteY49" fmla="*/ 2841674 h 3924886"/>
              <a:gd name="connsiteX50" fmla="*/ 1252024 w 3094892"/>
              <a:gd name="connsiteY50" fmla="*/ 2982350 h 3924886"/>
              <a:gd name="connsiteX51" fmla="*/ 1237957 w 3094892"/>
              <a:gd name="connsiteY51" fmla="*/ 3052689 h 3924886"/>
              <a:gd name="connsiteX52" fmla="*/ 1223889 w 3094892"/>
              <a:gd name="connsiteY52" fmla="*/ 3151163 h 3924886"/>
              <a:gd name="connsiteX53" fmla="*/ 1195754 w 3094892"/>
              <a:gd name="connsiteY53" fmla="*/ 3249637 h 3924886"/>
              <a:gd name="connsiteX54" fmla="*/ 1181686 w 3094892"/>
              <a:gd name="connsiteY54" fmla="*/ 3305907 h 3924886"/>
              <a:gd name="connsiteX55" fmla="*/ 1111347 w 3094892"/>
              <a:gd name="connsiteY55" fmla="*/ 3319975 h 3924886"/>
              <a:gd name="connsiteX56" fmla="*/ 1041009 w 3094892"/>
              <a:gd name="connsiteY56" fmla="*/ 3348110 h 3924886"/>
              <a:gd name="connsiteX57" fmla="*/ 661181 w 3094892"/>
              <a:gd name="connsiteY57" fmla="*/ 3376246 h 3924886"/>
              <a:gd name="connsiteX58" fmla="*/ 604911 w 3094892"/>
              <a:gd name="connsiteY58" fmla="*/ 3404381 h 3924886"/>
              <a:gd name="connsiteX59" fmla="*/ 548640 w 3094892"/>
              <a:gd name="connsiteY59" fmla="*/ 3474720 h 3924886"/>
              <a:gd name="connsiteX60" fmla="*/ 520504 w 3094892"/>
              <a:gd name="connsiteY60" fmla="*/ 3559126 h 3924886"/>
              <a:gd name="connsiteX61" fmla="*/ 478301 w 3094892"/>
              <a:gd name="connsiteY61" fmla="*/ 3643532 h 3924886"/>
              <a:gd name="connsiteX62" fmla="*/ 407963 w 3094892"/>
              <a:gd name="connsiteY62" fmla="*/ 3671667 h 3924886"/>
              <a:gd name="connsiteX63" fmla="*/ 309489 w 3094892"/>
              <a:gd name="connsiteY63" fmla="*/ 3727938 h 3924886"/>
              <a:gd name="connsiteX64" fmla="*/ 239151 w 3094892"/>
              <a:gd name="connsiteY64" fmla="*/ 3798277 h 3924886"/>
              <a:gd name="connsiteX65" fmla="*/ 211015 w 3094892"/>
              <a:gd name="connsiteY65" fmla="*/ 3826412 h 3924886"/>
              <a:gd name="connsiteX66" fmla="*/ 154744 w 3094892"/>
              <a:gd name="connsiteY66" fmla="*/ 3910818 h 3924886"/>
              <a:gd name="connsiteX67" fmla="*/ 112541 w 3094892"/>
              <a:gd name="connsiteY67" fmla="*/ 3924886 h 3924886"/>
              <a:gd name="connsiteX68" fmla="*/ 70338 w 3094892"/>
              <a:gd name="connsiteY68" fmla="*/ 3868615 h 3924886"/>
              <a:gd name="connsiteX69" fmla="*/ 42203 w 3094892"/>
              <a:gd name="connsiteY69" fmla="*/ 3770141 h 3924886"/>
              <a:gd name="connsiteX70" fmla="*/ 28135 w 3094892"/>
              <a:gd name="connsiteY70" fmla="*/ 3643532 h 3924886"/>
              <a:gd name="connsiteX71" fmla="*/ 14067 w 3094892"/>
              <a:gd name="connsiteY71" fmla="*/ 3530990 h 3924886"/>
              <a:gd name="connsiteX72" fmla="*/ 0 w 3094892"/>
              <a:gd name="connsiteY72" fmla="*/ 3488787 h 3924886"/>
              <a:gd name="connsiteX73" fmla="*/ 14067 w 3094892"/>
              <a:gd name="connsiteY73" fmla="*/ 2968283 h 3924886"/>
              <a:gd name="connsiteX74" fmla="*/ 28135 w 3094892"/>
              <a:gd name="connsiteY74" fmla="*/ 492369 h 3924886"/>
              <a:gd name="connsiteX75" fmla="*/ 56271 w 3094892"/>
              <a:gd name="connsiteY75" fmla="*/ 407963 h 3924886"/>
              <a:gd name="connsiteX76" fmla="*/ 70338 w 3094892"/>
              <a:gd name="connsiteY76" fmla="*/ 281354 h 3924886"/>
              <a:gd name="connsiteX77" fmla="*/ 84406 w 3094892"/>
              <a:gd name="connsiteY77" fmla="*/ 225083 h 3924886"/>
              <a:gd name="connsiteX78" fmla="*/ 126609 w 3094892"/>
              <a:gd name="connsiteY78" fmla="*/ 211015 h 3924886"/>
              <a:gd name="connsiteX79" fmla="*/ 154744 w 3094892"/>
              <a:gd name="connsiteY79" fmla="*/ 126609 h 3924886"/>
              <a:gd name="connsiteX80" fmla="*/ 168812 w 3094892"/>
              <a:gd name="connsiteY80" fmla="*/ 182880 h 3924886"/>
              <a:gd name="connsiteX81" fmla="*/ 98474 w 3094892"/>
              <a:gd name="connsiteY81" fmla="*/ 140677 h 392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094892" h="3924886">
                <a:moveTo>
                  <a:pt x="98474" y="140677"/>
                </a:moveTo>
                <a:cubicBezTo>
                  <a:pt x="164123" y="126609"/>
                  <a:pt x="121356" y="122330"/>
                  <a:pt x="562707" y="98474"/>
                </a:cubicBezTo>
                <a:cubicBezTo>
                  <a:pt x="605108" y="96182"/>
                  <a:pt x="647226" y="90018"/>
                  <a:pt x="689317" y="84406"/>
                </a:cubicBezTo>
                <a:cubicBezTo>
                  <a:pt x="787918" y="71259"/>
                  <a:pt x="885873" y="53188"/>
                  <a:pt x="984738" y="42203"/>
                </a:cubicBezTo>
                <a:cubicBezTo>
                  <a:pt x="1154315" y="23361"/>
                  <a:pt x="1069895" y="37346"/>
                  <a:pt x="1237957" y="0"/>
                </a:cubicBezTo>
                <a:cubicBezTo>
                  <a:pt x="1509932" y="4689"/>
                  <a:pt x="1782196" y="705"/>
                  <a:pt x="2053883" y="14067"/>
                </a:cubicBezTo>
                <a:cubicBezTo>
                  <a:pt x="2070770" y="14898"/>
                  <a:pt x="2081406" y="33815"/>
                  <a:pt x="2096086" y="42203"/>
                </a:cubicBezTo>
                <a:cubicBezTo>
                  <a:pt x="2114294" y="52607"/>
                  <a:pt x="2134375" y="59549"/>
                  <a:pt x="2152357" y="70338"/>
                </a:cubicBezTo>
                <a:cubicBezTo>
                  <a:pt x="2207770" y="103586"/>
                  <a:pt x="2251754" y="150537"/>
                  <a:pt x="2321169" y="154744"/>
                </a:cubicBezTo>
                <a:lnTo>
                  <a:pt x="2785403" y="182880"/>
                </a:lnTo>
                <a:cubicBezTo>
                  <a:pt x="2841674" y="192258"/>
                  <a:pt x="2897742" y="202947"/>
                  <a:pt x="2954215" y="211015"/>
                </a:cubicBezTo>
                <a:cubicBezTo>
                  <a:pt x="2996251" y="217020"/>
                  <a:pt x="3042844" y="206093"/>
                  <a:pt x="3080824" y="225083"/>
                </a:cubicBezTo>
                <a:cubicBezTo>
                  <a:pt x="3098117" y="233730"/>
                  <a:pt x="3090203" y="262597"/>
                  <a:pt x="3094892" y="281354"/>
                </a:cubicBezTo>
                <a:cubicBezTo>
                  <a:pt x="3090203" y="342314"/>
                  <a:pt x="3095653" y="404919"/>
                  <a:pt x="3080824" y="464234"/>
                </a:cubicBezTo>
                <a:cubicBezTo>
                  <a:pt x="3075999" y="483535"/>
                  <a:pt x="3053593" y="493336"/>
                  <a:pt x="3038621" y="506437"/>
                </a:cubicBezTo>
                <a:cubicBezTo>
                  <a:pt x="3016025" y="526209"/>
                  <a:pt x="2992303" y="544692"/>
                  <a:pt x="2968283" y="562707"/>
                </a:cubicBezTo>
                <a:cubicBezTo>
                  <a:pt x="2954757" y="572851"/>
                  <a:pt x="2939282" y="580281"/>
                  <a:pt x="2926080" y="590843"/>
                </a:cubicBezTo>
                <a:cubicBezTo>
                  <a:pt x="2915723" y="599128"/>
                  <a:pt x="2908980" y="611621"/>
                  <a:pt x="2897944" y="618978"/>
                </a:cubicBezTo>
                <a:cubicBezTo>
                  <a:pt x="2880495" y="630611"/>
                  <a:pt x="2859123" y="635481"/>
                  <a:pt x="2841674" y="647114"/>
                </a:cubicBezTo>
                <a:cubicBezTo>
                  <a:pt x="2830638" y="654471"/>
                  <a:pt x="2823895" y="666964"/>
                  <a:pt x="2813538" y="675249"/>
                </a:cubicBezTo>
                <a:cubicBezTo>
                  <a:pt x="2800336" y="685811"/>
                  <a:pt x="2784537" y="692822"/>
                  <a:pt x="2771335" y="703384"/>
                </a:cubicBezTo>
                <a:cubicBezTo>
                  <a:pt x="2760978" y="711670"/>
                  <a:pt x="2753557" y="723234"/>
                  <a:pt x="2743200" y="731520"/>
                </a:cubicBezTo>
                <a:cubicBezTo>
                  <a:pt x="2654457" y="802515"/>
                  <a:pt x="2740805" y="719849"/>
                  <a:pt x="2672861" y="787790"/>
                </a:cubicBezTo>
                <a:cubicBezTo>
                  <a:pt x="2668172" y="886264"/>
                  <a:pt x="2671022" y="985388"/>
                  <a:pt x="2658794" y="1083212"/>
                </a:cubicBezTo>
                <a:cubicBezTo>
                  <a:pt x="2656697" y="1099989"/>
                  <a:pt x="2636595" y="1109584"/>
                  <a:pt x="2630658" y="1125415"/>
                </a:cubicBezTo>
                <a:cubicBezTo>
                  <a:pt x="2622262" y="1147803"/>
                  <a:pt x="2622882" y="1172686"/>
                  <a:pt x="2616591" y="1195754"/>
                </a:cubicBezTo>
                <a:cubicBezTo>
                  <a:pt x="2608788" y="1224366"/>
                  <a:pt x="2597834" y="1252025"/>
                  <a:pt x="2588455" y="1280160"/>
                </a:cubicBezTo>
                <a:cubicBezTo>
                  <a:pt x="2583766" y="1294228"/>
                  <a:pt x="2588773" y="1318767"/>
                  <a:pt x="2574387" y="1322363"/>
                </a:cubicBezTo>
                <a:lnTo>
                  <a:pt x="2518117" y="1336430"/>
                </a:lnTo>
                <a:cubicBezTo>
                  <a:pt x="2494156" y="1352404"/>
                  <a:pt x="2437089" y="1389323"/>
                  <a:pt x="2419643" y="1406769"/>
                </a:cubicBezTo>
                <a:cubicBezTo>
                  <a:pt x="2379764" y="1446648"/>
                  <a:pt x="2348338" y="1498541"/>
                  <a:pt x="2321169" y="1547446"/>
                </a:cubicBezTo>
                <a:cubicBezTo>
                  <a:pt x="2310985" y="1565778"/>
                  <a:pt x="2300822" y="1584246"/>
                  <a:pt x="2293034" y="1603717"/>
                </a:cubicBezTo>
                <a:cubicBezTo>
                  <a:pt x="2282020" y="1631253"/>
                  <a:pt x="2285869" y="1667152"/>
                  <a:pt x="2264898" y="1688123"/>
                </a:cubicBezTo>
                <a:cubicBezTo>
                  <a:pt x="2236763" y="1716258"/>
                  <a:pt x="2204366" y="1740698"/>
                  <a:pt x="2180492" y="1772529"/>
                </a:cubicBezTo>
                <a:cubicBezTo>
                  <a:pt x="2152357" y="1810043"/>
                  <a:pt x="2122096" y="1846053"/>
                  <a:pt x="2096086" y="1885070"/>
                </a:cubicBezTo>
                <a:cubicBezTo>
                  <a:pt x="2086708" y="1899138"/>
                  <a:pt x="2078513" y="1914071"/>
                  <a:pt x="2067951" y="1927274"/>
                </a:cubicBezTo>
                <a:cubicBezTo>
                  <a:pt x="2059666" y="1937631"/>
                  <a:pt x="2047773" y="1944798"/>
                  <a:pt x="2039815" y="1955409"/>
                </a:cubicBezTo>
                <a:cubicBezTo>
                  <a:pt x="2019526" y="1982460"/>
                  <a:pt x="2011679" y="2021058"/>
                  <a:pt x="1983544" y="2039815"/>
                </a:cubicBezTo>
                <a:cubicBezTo>
                  <a:pt x="1853648" y="2126411"/>
                  <a:pt x="2013432" y="2015905"/>
                  <a:pt x="1913206" y="2096086"/>
                </a:cubicBezTo>
                <a:cubicBezTo>
                  <a:pt x="1900004" y="2106648"/>
                  <a:pt x="1884761" y="2114394"/>
                  <a:pt x="1871003" y="2124221"/>
                </a:cubicBezTo>
                <a:cubicBezTo>
                  <a:pt x="1851924" y="2137849"/>
                  <a:pt x="1833940" y="2152978"/>
                  <a:pt x="1814732" y="2166424"/>
                </a:cubicBezTo>
                <a:cubicBezTo>
                  <a:pt x="1787030" y="2185815"/>
                  <a:pt x="1730326" y="2222695"/>
                  <a:pt x="1730326" y="2222695"/>
                </a:cubicBezTo>
                <a:lnTo>
                  <a:pt x="1645920" y="2349304"/>
                </a:lnTo>
                <a:cubicBezTo>
                  <a:pt x="1636541" y="2363372"/>
                  <a:pt x="1629739" y="2379552"/>
                  <a:pt x="1617784" y="2391507"/>
                </a:cubicBezTo>
                <a:cubicBezTo>
                  <a:pt x="1603716" y="2405575"/>
                  <a:pt x="1588317" y="2418426"/>
                  <a:pt x="1575581" y="2433710"/>
                </a:cubicBezTo>
                <a:cubicBezTo>
                  <a:pt x="1559515" y="2452989"/>
                  <a:pt x="1512100" y="2535281"/>
                  <a:pt x="1505243" y="2546252"/>
                </a:cubicBezTo>
                <a:cubicBezTo>
                  <a:pt x="1488117" y="2573653"/>
                  <a:pt x="1453947" y="2622509"/>
                  <a:pt x="1434904" y="2644726"/>
                </a:cubicBezTo>
                <a:cubicBezTo>
                  <a:pt x="1421957" y="2659831"/>
                  <a:pt x="1406769" y="2672861"/>
                  <a:pt x="1392701" y="2686929"/>
                </a:cubicBezTo>
                <a:cubicBezTo>
                  <a:pt x="1315595" y="2841144"/>
                  <a:pt x="1417412" y="2652335"/>
                  <a:pt x="1322363" y="2785403"/>
                </a:cubicBezTo>
                <a:cubicBezTo>
                  <a:pt x="1310174" y="2802468"/>
                  <a:pt x="1302015" y="2822203"/>
                  <a:pt x="1294227" y="2841674"/>
                </a:cubicBezTo>
                <a:cubicBezTo>
                  <a:pt x="1276697" y="2885499"/>
                  <a:pt x="1262386" y="2935721"/>
                  <a:pt x="1252024" y="2982350"/>
                </a:cubicBezTo>
                <a:cubicBezTo>
                  <a:pt x="1246837" y="3005691"/>
                  <a:pt x="1241888" y="3029104"/>
                  <a:pt x="1237957" y="3052689"/>
                </a:cubicBezTo>
                <a:cubicBezTo>
                  <a:pt x="1232506" y="3085396"/>
                  <a:pt x="1229821" y="3118540"/>
                  <a:pt x="1223889" y="3151163"/>
                </a:cubicBezTo>
                <a:cubicBezTo>
                  <a:pt x="1212896" y="3211621"/>
                  <a:pt x="1210818" y="3196914"/>
                  <a:pt x="1195754" y="3249637"/>
                </a:cubicBezTo>
                <a:cubicBezTo>
                  <a:pt x="1190443" y="3268227"/>
                  <a:pt x="1196539" y="3293530"/>
                  <a:pt x="1181686" y="3305907"/>
                </a:cubicBezTo>
                <a:cubicBezTo>
                  <a:pt x="1163317" y="3321214"/>
                  <a:pt x="1134249" y="3313104"/>
                  <a:pt x="1111347" y="3319975"/>
                </a:cubicBezTo>
                <a:cubicBezTo>
                  <a:pt x="1087160" y="3327231"/>
                  <a:pt x="1066066" y="3344978"/>
                  <a:pt x="1041009" y="3348110"/>
                </a:cubicBezTo>
                <a:cubicBezTo>
                  <a:pt x="915033" y="3363857"/>
                  <a:pt x="787790" y="3366867"/>
                  <a:pt x="661181" y="3376246"/>
                </a:cubicBezTo>
                <a:cubicBezTo>
                  <a:pt x="642424" y="3385624"/>
                  <a:pt x="622360" y="3392749"/>
                  <a:pt x="604911" y="3404381"/>
                </a:cubicBezTo>
                <a:cubicBezTo>
                  <a:pt x="586449" y="3416689"/>
                  <a:pt x="556562" y="3456896"/>
                  <a:pt x="548640" y="3474720"/>
                </a:cubicBezTo>
                <a:cubicBezTo>
                  <a:pt x="536595" y="3501821"/>
                  <a:pt x="529882" y="3530991"/>
                  <a:pt x="520504" y="3559126"/>
                </a:cubicBezTo>
                <a:cubicBezTo>
                  <a:pt x="512051" y="3584484"/>
                  <a:pt x="502165" y="3626486"/>
                  <a:pt x="478301" y="3643532"/>
                </a:cubicBezTo>
                <a:cubicBezTo>
                  <a:pt x="457752" y="3658209"/>
                  <a:pt x="431039" y="3661411"/>
                  <a:pt x="407963" y="3671667"/>
                </a:cubicBezTo>
                <a:cubicBezTo>
                  <a:pt x="381587" y="3683390"/>
                  <a:pt x="332848" y="3707499"/>
                  <a:pt x="309489" y="3727938"/>
                </a:cubicBezTo>
                <a:cubicBezTo>
                  <a:pt x="284535" y="3749773"/>
                  <a:pt x="262597" y="3774831"/>
                  <a:pt x="239151" y="3798277"/>
                </a:cubicBezTo>
                <a:lnTo>
                  <a:pt x="211015" y="3826412"/>
                </a:lnTo>
                <a:cubicBezTo>
                  <a:pt x="196266" y="3870658"/>
                  <a:pt x="199905" y="3880710"/>
                  <a:pt x="154744" y="3910818"/>
                </a:cubicBezTo>
                <a:cubicBezTo>
                  <a:pt x="142406" y="3919043"/>
                  <a:pt x="126609" y="3920197"/>
                  <a:pt x="112541" y="3924886"/>
                </a:cubicBezTo>
                <a:cubicBezTo>
                  <a:pt x="98473" y="3906129"/>
                  <a:pt x="80040" y="3889960"/>
                  <a:pt x="70338" y="3868615"/>
                </a:cubicBezTo>
                <a:cubicBezTo>
                  <a:pt x="56212" y="3837537"/>
                  <a:pt x="48494" y="3803694"/>
                  <a:pt x="42203" y="3770141"/>
                </a:cubicBezTo>
                <a:cubicBezTo>
                  <a:pt x="34378" y="3728406"/>
                  <a:pt x="33097" y="3685704"/>
                  <a:pt x="28135" y="3643532"/>
                </a:cubicBezTo>
                <a:cubicBezTo>
                  <a:pt x="23718" y="3605985"/>
                  <a:pt x="20830" y="3568186"/>
                  <a:pt x="14067" y="3530990"/>
                </a:cubicBezTo>
                <a:cubicBezTo>
                  <a:pt x="11414" y="3516401"/>
                  <a:pt x="4689" y="3502855"/>
                  <a:pt x="0" y="3488787"/>
                </a:cubicBezTo>
                <a:cubicBezTo>
                  <a:pt x="4689" y="3315286"/>
                  <a:pt x="12437" y="3141840"/>
                  <a:pt x="14067" y="2968283"/>
                </a:cubicBezTo>
                <a:cubicBezTo>
                  <a:pt x="21816" y="2143001"/>
                  <a:pt x="14532" y="1317575"/>
                  <a:pt x="28135" y="492369"/>
                </a:cubicBezTo>
                <a:cubicBezTo>
                  <a:pt x="28624" y="462716"/>
                  <a:pt x="56271" y="407963"/>
                  <a:pt x="56271" y="407963"/>
                </a:cubicBezTo>
                <a:cubicBezTo>
                  <a:pt x="60960" y="365760"/>
                  <a:pt x="63881" y="323323"/>
                  <a:pt x="70338" y="281354"/>
                </a:cubicBezTo>
                <a:cubicBezTo>
                  <a:pt x="73278" y="262245"/>
                  <a:pt x="72328" y="240181"/>
                  <a:pt x="84406" y="225083"/>
                </a:cubicBezTo>
                <a:cubicBezTo>
                  <a:pt x="93669" y="213504"/>
                  <a:pt x="112541" y="215704"/>
                  <a:pt x="126609" y="211015"/>
                </a:cubicBezTo>
                <a:cubicBezTo>
                  <a:pt x="135987" y="182880"/>
                  <a:pt x="147551" y="97837"/>
                  <a:pt x="154744" y="126609"/>
                </a:cubicBezTo>
                <a:cubicBezTo>
                  <a:pt x="159433" y="145366"/>
                  <a:pt x="183909" y="170802"/>
                  <a:pt x="168812" y="182880"/>
                </a:cubicBezTo>
                <a:cubicBezTo>
                  <a:pt x="146842" y="200456"/>
                  <a:pt x="32825" y="154745"/>
                  <a:pt x="98474" y="140677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2" name="Group 11"/>
          <p:cNvGrpSpPr/>
          <p:nvPr/>
        </p:nvGrpSpPr>
        <p:grpSpPr>
          <a:xfrm>
            <a:off x="9030896" y="2605119"/>
            <a:ext cx="3556176" cy="4536176"/>
            <a:chOff x="9030896" y="2605119"/>
            <a:chExt cx="3556176" cy="45361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439" b="94179" l="8077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4496" y="3066757"/>
              <a:ext cx="3032576" cy="407453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42" b="34492"/>
            <a:stretch>
              <a:fillRect/>
            </a:stretch>
          </p:blipFill>
          <p:spPr>
            <a:xfrm>
              <a:off x="9030896" y="5133892"/>
              <a:ext cx="2353597" cy="95005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84" b="94983" l="4535" r="94884">
                          <a14:foregroundMark x1="41977" y1="9476" x2="41977" y2="9476"/>
                          <a14:foregroundMark x1="39186" y1="7804" x2="39186" y2="7804"/>
                          <a14:foregroundMark x1="42442" y1="8027" x2="42442" y2="8027"/>
                          <a14:foregroundMark x1="39070" y1="9253" x2="39070" y2="9253"/>
                          <a14:foregroundMark x1="20000" y1="45373" x2="20000" y2="45373"/>
                          <a14:foregroundMark x1="49884" y1="8807" x2="49884" y2="8807"/>
                          <a14:foregroundMark x1="36047" y1="84727" x2="36047" y2="84727"/>
                          <a14:foregroundMark x1="46977" y1="91527" x2="46977" y2="91527"/>
                          <a14:foregroundMark x1="30000" y1="91081" x2="30000" y2="91081"/>
                          <a14:foregroundMark x1="19302" y1="85284" x2="19302" y2="85284"/>
                          <a14:foregroundMark x1="17674" y1="73467" x2="17674" y2="73467"/>
                          <a14:foregroundMark x1="16163" y1="63768" x2="16163" y2="63768"/>
                          <a14:foregroundMark x1="22093" y1="56410" x2="22093" y2="56410"/>
                          <a14:foregroundMark x1="18721" y1="51951" x2="18721" y2="51951"/>
                          <a14:foregroundMark x1="22326" y1="42921" x2="22326" y2="42921"/>
                          <a14:foregroundMark x1="22326" y1="44482" x2="22326" y2="44482"/>
                          <a14:foregroundMark x1="9884" y1="46154" x2="9884" y2="46154"/>
                          <a14:foregroundMark x1="12093" y1="44928" x2="12093" y2="44928"/>
                          <a14:backgroundMark x1="24651" y1="46377" x2="24651" y2="46377"/>
                          <a14:backgroundMark x1="25116" y1="42252" x2="25116" y2="42252"/>
                          <a14:backgroundMark x1="25581" y1="38127" x2="25581" y2="38127"/>
                          <a14:backgroundMark x1="22791" y1="49052" x2="22791" y2="490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847" y="2605119"/>
              <a:ext cx="2821455" cy="2942843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542" l="0" r="100000">
                        <a14:foregroundMark x1="12812" y1="53893" x2="12812" y2="53893"/>
                        <a14:foregroundMark x1="7656" y1="40153" x2="38438" y2="89771"/>
                        <a14:foregroundMark x1="12188" y1="37405" x2="40938" y2="62595"/>
                        <a14:foregroundMark x1="21875" y1="42443" x2="48438" y2="59084"/>
                        <a14:foregroundMark x1="12344" y1="53893" x2="2344" y2="99542"/>
                        <a14:foregroundMark x1="81406" y1="95115" x2="98438" y2="79237"/>
                        <a14:foregroundMark x1="80625" y1="92366" x2="83281" y2="92366"/>
                        <a14:foregroundMark x1="78906" y1="64427" x2="78906" y2="64427"/>
                        <a14:foregroundMark x1="83594" y1="60916" x2="83594" y2="60916"/>
                        <a14:foregroundMark x1="78438" y1="59237" x2="78438" y2="59237"/>
                        <a14:foregroundMark x1="75469" y1="61374" x2="75469" y2="61374"/>
                        <a14:foregroundMark x1="76875" y1="53130" x2="76875" y2="53130"/>
                        <a14:foregroundMark x1="74688" y1="53740" x2="74688" y2="53740"/>
                        <a14:foregroundMark x1="80781" y1="38015" x2="80781" y2="38015"/>
                        <a14:foregroundMark x1="73281" y1="36947" x2="73281" y2="36947"/>
                        <a14:foregroundMark x1="77188" y1="26718" x2="77188" y2="26718"/>
                        <a14:foregroundMark x1="72031" y1="28855" x2="72031" y2="28855"/>
                        <a14:foregroundMark x1="74219" y1="18473" x2="74219" y2="18473"/>
                        <a14:foregroundMark x1="69531" y1="43511" x2="69531" y2="43511"/>
                        <a14:foregroundMark x1="74531" y1="41374" x2="74531" y2="41374"/>
                        <a14:foregroundMark x1="78125" y1="42290" x2="78125" y2="42290"/>
                        <a14:foregroundMark x1="73438" y1="66870" x2="73438" y2="66870"/>
                        <a14:foregroundMark x1="80625" y1="68550" x2="80781" y2="67939"/>
                        <a14:foregroundMark x1="74219" y1="63817" x2="74219" y2="63817"/>
                        <a14:foregroundMark x1="71094" y1="70840" x2="71094" y2="70840"/>
                        <a14:foregroundMark x1="75469" y1="59847" x2="75469" y2="59847"/>
                        <a14:foregroundMark x1="83281" y1="34046" x2="83281" y2="34046"/>
                        <a14:foregroundMark x1="79531" y1="23359" x2="79531" y2="23359"/>
                        <a14:foregroundMark x1="75156" y1="16183" x2="75156" y2="16183"/>
                        <a14:foregroundMark x1="74688" y1="20153" x2="74688" y2="20153"/>
                        <a14:foregroundMark x1="75156" y1="13130" x2="75156" y2="13130"/>
                        <a14:foregroundMark x1="65625" y1="17099" x2="65625" y2="17099"/>
                        <a14:foregroundMark x1="62500" y1="5191" x2="62500" y2="5191"/>
                        <a14:foregroundMark x1="68750" y1="6107" x2="68750" y2="6107"/>
                        <a14:foregroundMark x1="68125" y1="4580" x2="68125" y2="4580"/>
                        <a14:foregroundMark x1="68125" y1="13893" x2="68125" y2="13893"/>
                        <a14:foregroundMark x1="66094" y1="12519" x2="66094" y2="12519"/>
                        <a14:foregroundMark x1="61094" y1="10076" x2="61094" y2="10076"/>
                        <a14:foregroundMark x1="68594" y1="8550" x2="68594" y2="8550"/>
                        <a14:foregroundMark x1="72813" y1="21985" x2="72813" y2="21985"/>
                        <a14:foregroundMark x1="71094" y1="20916" x2="71094" y2="20916"/>
                        <a14:foregroundMark x1="70469" y1="17405" x2="70469" y2="17405"/>
                        <a14:foregroundMark x1="65625" y1="10687" x2="65625" y2="10687"/>
                        <a14:foregroundMark x1="74063" y1="24427" x2="74063" y2="24427"/>
                        <a14:foregroundMark x1="76875" y1="32824" x2="76875" y2="32824"/>
                        <a14:foregroundMark x1="76563" y1="29466" x2="76563" y2="29466"/>
                        <a14:foregroundMark x1="75156" y1="27328" x2="75156" y2="27328"/>
                        <a14:foregroundMark x1="38594" y1="93740" x2="38594" y2="93740"/>
                        <a14:foregroundMark x1="35469" y1="96183" x2="57344" y2="85496"/>
                        <a14:foregroundMark x1="78281" y1="40000" x2="78281" y2="40000"/>
                        <a14:foregroundMark x1="77656" y1="37099" x2="77656" y2="37099"/>
                        <a14:foregroundMark x1="77188" y1="33435" x2="77188" y2="33435"/>
                        <a14:foregroundMark x1="69219" y1="15725" x2="69219" y2="15725"/>
                        <a14:backgroundMark x1="75156" y1="56794" x2="75156" y2="56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73" y="3690572"/>
            <a:ext cx="3094892" cy="31674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79" b="965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84" y="425150"/>
            <a:ext cx="2726495" cy="2086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19 -0.32223 L 8.33333E-7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161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39 0.36875 L -0.10989 0.15857 L -2.08333E-6 -3.7037E-6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18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23 0.43819 L 3.95833E-6 4.4444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6" y="-2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>
            <a:off x="-267286" y="-291906"/>
            <a:ext cx="12459286" cy="7441809"/>
          </a:xfrm>
          <a:custGeom>
            <a:avLst/>
            <a:gdLst>
              <a:gd name="connsiteX0" fmla="*/ 295422 w 12252960"/>
              <a:gd name="connsiteY0" fmla="*/ 112542 h 7441809"/>
              <a:gd name="connsiteX1" fmla="*/ 225083 w 12252960"/>
              <a:gd name="connsiteY1" fmla="*/ 168812 h 7441809"/>
              <a:gd name="connsiteX2" fmla="*/ 182880 w 12252960"/>
              <a:gd name="connsiteY2" fmla="*/ 295422 h 7441809"/>
              <a:gd name="connsiteX3" fmla="*/ 126609 w 12252960"/>
              <a:gd name="connsiteY3" fmla="*/ 393896 h 7441809"/>
              <a:gd name="connsiteX4" fmla="*/ 112542 w 12252960"/>
              <a:gd name="connsiteY4" fmla="*/ 492369 h 7441809"/>
              <a:gd name="connsiteX5" fmla="*/ 42203 w 12252960"/>
              <a:gd name="connsiteY5" fmla="*/ 731520 h 7441809"/>
              <a:gd name="connsiteX6" fmla="*/ 0 w 12252960"/>
              <a:gd name="connsiteY6" fmla="*/ 998806 h 7441809"/>
              <a:gd name="connsiteX7" fmla="*/ 28135 w 12252960"/>
              <a:gd name="connsiteY7" fmla="*/ 1730326 h 7441809"/>
              <a:gd name="connsiteX8" fmla="*/ 56271 w 12252960"/>
              <a:gd name="connsiteY8" fmla="*/ 1828800 h 7441809"/>
              <a:gd name="connsiteX9" fmla="*/ 98474 w 12252960"/>
              <a:gd name="connsiteY9" fmla="*/ 1983545 h 7441809"/>
              <a:gd name="connsiteX10" fmla="*/ 112542 w 12252960"/>
              <a:gd name="connsiteY10" fmla="*/ 2124222 h 7441809"/>
              <a:gd name="connsiteX11" fmla="*/ 126609 w 12252960"/>
              <a:gd name="connsiteY11" fmla="*/ 2236763 h 7441809"/>
              <a:gd name="connsiteX12" fmla="*/ 140677 w 12252960"/>
              <a:gd name="connsiteY12" fmla="*/ 5092505 h 7441809"/>
              <a:gd name="connsiteX13" fmla="*/ 154745 w 12252960"/>
              <a:gd name="connsiteY13" fmla="*/ 5542671 h 7441809"/>
              <a:gd name="connsiteX14" fmla="*/ 211015 w 12252960"/>
              <a:gd name="connsiteY14" fmla="*/ 6006905 h 7441809"/>
              <a:gd name="connsiteX15" fmla="*/ 337625 w 12252960"/>
              <a:gd name="connsiteY15" fmla="*/ 7188591 h 7441809"/>
              <a:gd name="connsiteX16" fmla="*/ 450166 w 12252960"/>
              <a:gd name="connsiteY16" fmla="*/ 7216726 h 7441809"/>
              <a:gd name="connsiteX17" fmla="*/ 548640 w 12252960"/>
              <a:gd name="connsiteY17" fmla="*/ 7230794 h 7441809"/>
              <a:gd name="connsiteX18" fmla="*/ 590843 w 12252960"/>
              <a:gd name="connsiteY18" fmla="*/ 7244862 h 7441809"/>
              <a:gd name="connsiteX19" fmla="*/ 886265 w 12252960"/>
              <a:gd name="connsiteY19" fmla="*/ 7272997 h 7441809"/>
              <a:gd name="connsiteX20" fmla="*/ 3770142 w 12252960"/>
              <a:gd name="connsiteY20" fmla="*/ 7258929 h 7441809"/>
              <a:gd name="connsiteX21" fmla="*/ 3840480 w 12252960"/>
              <a:gd name="connsiteY21" fmla="*/ 7244862 h 7441809"/>
              <a:gd name="connsiteX22" fmla="*/ 3938954 w 12252960"/>
              <a:gd name="connsiteY22" fmla="*/ 7230794 h 7441809"/>
              <a:gd name="connsiteX23" fmla="*/ 3981157 w 12252960"/>
              <a:gd name="connsiteY23" fmla="*/ 7216726 h 7441809"/>
              <a:gd name="connsiteX24" fmla="*/ 4529797 w 12252960"/>
              <a:gd name="connsiteY24" fmla="*/ 7216726 h 7441809"/>
              <a:gd name="connsiteX25" fmla="*/ 4684542 w 12252960"/>
              <a:gd name="connsiteY25" fmla="*/ 7258929 h 7441809"/>
              <a:gd name="connsiteX26" fmla="*/ 4783015 w 12252960"/>
              <a:gd name="connsiteY26" fmla="*/ 7272997 h 7441809"/>
              <a:gd name="connsiteX27" fmla="*/ 5275385 w 12252960"/>
              <a:gd name="connsiteY27" fmla="*/ 7258929 h 7441809"/>
              <a:gd name="connsiteX28" fmla="*/ 5331655 w 12252960"/>
              <a:gd name="connsiteY28" fmla="*/ 7244862 h 7441809"/>
              <a:gd name="connsiteX29" fmla="*/ 5458265 w 12252960"/>
              <a:gd name="connsiteY29" fmla="*/ 7216726 h 7441809"/>
              <a:gd name="connsiteX30" fmla="*/ 5500468 w 12252960"/>
              <a:gd name="connsiteY30" fmla="*/ 7188591 h 7441809"/>
              <a:gd name="connsiteX31" fmla="*/ 5880295 w 12252960"/>
              <a:gd name="connsiteY31" fmla="*/ 7146388 h 7441809"/>
              <a:gd name="connsiteX32" fmla="*/ 6541477 w 12252960"/>
              <a:gd name="connsiteY32" fmla="*/ 7160456 h 7441809"/>
              <a:gd name="connsiteX33" fmla="*/ 6682154 w 12252960"/>
              <a:gd name="connsiteY33" fmla="*/ 7202659 h 7441809"/>
              <a:gd name="connsiteX34" fmla="*/ 6766560 w 12252960"/>
              <a:gd name="connsiteY34" fmla="*/ 7216726 h 7441809"/>
              <a:gd name="connsiteX35" fmla="*/ 6879102 w 12252960"/>
              <a:gd name="connsiteY35" fmla="*/ 7258929 h 7441809"/>
              <a:gd name="connsiteX36" fmla="*/ 6935372 w 12252960"/>
              <a:gd name="connsiteY36" fmla="*/ 7272997 h 7441809"/>
              <a:gd name="connsiteX37" fmla="*/ 6977575 w 12252960"/>
              <a:gd name="connsiteY37" fmla="*/ 7287065 h 7441809"/>
              <a:gd name="connsiteX38" fmla="*/ 7118252 w 12252960"/>
              <a:gd name="connsiteY38" fmla="*/ 7315200 h 7441809"/>
              <a:gd name="connsiteX39" fmla="*/ 7174523 w 12252960"/>
              <a:gd name="connsiteY39" fmla="*/ 7329268 h 7441809"/>
              <a:gd name="connsiteX40" fmla="*/ 7287065 w 12252960"/>
              <a:gd name="connsiteY40" fmla="*/ 7357403 h 7441809"/>
              <a:gd name="connsiteX41" fmla="*/ 7399606 w 12252960"/>
              <a:gd name="connsiteY41" fmla="*/ 7371471 h 7441809"/>
              <a:gd name="connsiteX42" fmla="*/ 7484012 w 12252960"/>
              <a:gd name="connsiteY42" fmla="*/ 7385539 h 7441809"/>
              <a:gd name="connsiteX43" fmla="*/ 7737231 w 12252960"/>
              <a:gd name="connsiteY43" fmla="*/ 7413674 h 7441809"/>
              <a:gd name="connsiteX44" fmla="*/ 7863840 w 12252960"/>
              <a:gd name="connsiteY44" fmla="*/ 7441809 h 7441809"/>
              <a:gd name="connsiteX45" fmla="*/ 9242474 w 12252960"/>
              <a:gd name="connsiteY45" fmla="*/ 7427742 h 7441809"/>
              <a:gd name="connsiteX46" fmla="*/ 9355015 w 12252960"/>
              <a:gd name="connsiteY46" fmla="*/ 7413674 h 7441809"/>
              <a:gd name="connsiteX47" fmla="*/ 9692640 w 12252960"/>
              <a:gd name="connsiteY47" fmla="*/ 7399606 h 7441809"/>
              <a:gd name="connsiteX48" fmla="*/ 9819249 w 12252960"/>
              <a:gd name="connsiteY48" fmla="*/ 7385539 h 7441809"/>
              <a:gd name="connsiteX49" fmla="*/ 9875520 w 12252960"/>
              <a:gd name="connsiteY49" fmla="*/ 7357403 h 7441809"/>
              <a:gd name="connsiteX50" fmla="*/ 9945858 w 12252960"/>
              <a:gd name="connsiteY50" fmla="*/ 7343336 h 7441809"/>
              <a:gd name="connsiteX51" fmla="*/ 10016197 w 12252960"/>
              <a:gd name="connsiteY51" fmla="*/ 7315200 h 7441809"/>
              <a:gd name="connsiteX52" fmla="*/ 10058400 w 12252960"/>
              <a:gd name="connsiteY52" fmla="*/ 7287065 h 7441809"/>
              <a:gd name="connsiteX53" fmla="*/ 10100603 w 12252960"/>
              <a:gd name="connsiteY53" fmla="*/ 7272997 h 7441809"/>
              <a:gd name="connsiteX54" fmla="*/ 10269415 w 12252960"/>
              <a:gd name="connsiteY54" fmla="*/ 7202659 h 7441809"/>
              <a:gd name="connsiteX55" fmla="*/ 10424160 w 12252960"/>
              <a:gd name="connsiteY55" fmla="*/ 7160456 h 7441809"/>
              <a:gd name="connsiteX56" fmla="*/ 10803988 w 12252960"/>
              <a:gd name="connsiteY56" fmla="*/ 7174523 h 7441809"/>
              <a:gd name="connsiteX57" fmla="*/ 10860258 w 12252960"/>
              <a:gd name="connsiteY57" fmla="*/ 7202659 h 7441809"/>
              <a:gd name="connsiteX58" fmla="*/ 10972800 w 12252960"/>
              <a:gd name="connsiteY58" fmla="*/ 7230794 h 7441809"/>
              <a:gd name="connsiteX59" fmla="*/ 11029071 w 12252960"/>
              <a:gd name="connsiteY59" fmla="*/ 7244862 h 7441809"/>
              <a:gd name="connsiteX60" fmla="*/ 11479237 w 12252960"/>
              <a:gd name="connsiteY60" fmla="*/ 7230794 h 7441809"/>
              <a:gd name="connsiteX61" fmla="*/ 11887200 w 12252960"/>
              <a:gd name="connsiteY61" fmla="*/ 7216726 h 7441809"/>
              <a:gd name="connsiteX62" fmla="*/ 11943471 w 12252960"/>
              <a:gd name="connsiteY62" fmla="*/ 7174523 h 7441809"/>
              <a:gd name="connsiteX63" fmla="*/ 11999742 w 12252960"/>
              <a:gd name="connsiteY63" fmla="*/ 7160456 h 7441809"/>
              <a:gd name="connsiteX64" fmla="*/ 12027877 w 12252960"/>
              <a:gd name="connsiteY64" fmla="*/ 7132320 h 7441809"/>
              <a:gd name="connsiteX65" fmla="*/ 12140418 w 12252960"/>
              <a:gd name="connsiteY65" fmla="*/ 7104185 h 7441809"/>
              <a:gd name="connsiteX66" fmla="*/ 12252960 w 12252960"/>
              <a:gd name="connsiteY66" fmla="*/ 7076049 h 7441809"/>
              <a:gd name="connsiteX67" fmla="*/ 12126351 w 12252960"/>
              <a:gd name="connsiteY67" fmla="*/ 7005711 h 7441809"/>
              <a:gd name="connsiteX68" fmla="*/ 12027877 w 12252960"/>
              <a:gd name="connsiteY68" fmla="*/ 6991643 h 7441809"/>
              <a:gd name="connsiteX69" fmla="*/ 11704320 w 12252960"/>
              <a:gd name="connsiteY69" fmla="*/ 6893169 h 7441809"/>
              <a:gd name="connsiteX70" fmla="*/ 11577711 w 12252960"/>
              <a:gd name="connsiteY70" fmla="*/ 6850966 h 7441809"/>
              <a:gd name="connsiteX71" fmla="*/ 11422966 w 12252960"/>
              <a:gd name="connsiteY71" fmla="*/ 6780628 h 7441809"/>
              <a:gd name="connsiteX72" fmla="*/ 11268222 w 12252960"/>
              <a:gd name="connsiteY72" fmla="*/ 6710289 h 7441809"/>
              <a:gd name="connsiteX73" fmla="*/ 11127545 w 12252960"/>
              <a:gd name="connsiteY73" fmla="*/ 6639951 h 7441809"/>
              <a:gd name="connsiteX74" fmla="*/ 11029071 w 12252960"/>
              <a:gd name="connsiteY74" fmla="*/ 6569612 h 7441809"/>
              <a:gd name="connsiteX75" fmla="*/ 11000935 w 12252960"/>
              <a:gd name="connsiteY75" fmla="*/ 6541477 h 7441809"/>
              <a:gd name="connsiteX76" fmla="*/ 10944665 w 12252960"/>
              <a:gd name="connsiteY76" fmla="*/ 6513342 h 7441809"/>
              <a:gd name="connsiteX77" fmla="*/ 10902462 w 12252960"/>
              <a:gd name="connsiteY77" fmla="*/ 6485206 h 7441809"/>
              <a:gd name="connsiteX78" fmla="*/ 10803988 w 12252960"/>
              <a:gd name="connsiteY78" fmla="*/ 6428936 h 7441809"/>
              <a:gd name="connsiteX79" fmla="*/ 10761785 w 12252960"/>
              <a:gd name="connsiteY79" fmla="*/ 6400800 h 7441809"/>
              <a:gd name="connsiteX80" fmla="*/ 10691446 w 12252960"/>
              <a:gd name="connsiteY80" fmla="*/ 6344529 h 7441809"/>
              <a:gd name="connsiteX81" fmla="*/ 10578905 w 12252960"/>
              <a:gd name="connsiteY81" fmla="*/ 6316394 h 7441809"/>
              <a:gd name="connsiteX82" fmla="*/ 10016197 w 12252960"/>
              <a:gd name="connsiteY82" fmla="*/ 6288259 h 7441809"/>
              <a:gd name="connsiteX83" fmla="*/ 9945858 w 12252960"/>
              <a:gd name="connsiteY83" fmla="*/ 6260123 h 7441809"/>
              <a:gd name="connsiteX84" fmla="*/ 9903655 w 12252960"/>
              <a:gd name="connsiteY84" fmla="*/ 6246056 h 7441809"/>
              <a:gd name="connsiteX85" fmla="*/ 9636369 w 12252960"/>
              <a:gd name="connsiteY85" fmla="*/ 6105379 h 7441809"/>
              <a:gd name="connsiteX86" fmla="*/ 9439422 w 12252960"/>
              <a:gd name="connsiteY86" fmla="*/ 6020972 h 7441809"/>
              <a:gd name="connsiteX87" fmla="*/ 9340948 w 12252960"/>
              <a:gd name="connsiteY87" fmla="*/ 5992837 h 7441809"/>
              <a:gd name="connsiteX88" fmla="*/ 9158068 w 12252960"/>
              <a:gd name="connsiteY88" fmla="*/ 5908431 h 7441809"/>
              <a:gd name="connsiteX89" fmla="*/ 9115865 w 12252960"/>
              <a:gd name="connsiteY89" fmla="*/ 5894363 h 7441809"/>
              <a:gd name="connsiteX90" fmla="*/ 8947052 w 12252960"/>
              <a:gd name="connsiteY90" fmla="*/ 5795889 h 7441809"/>
              <a:gd name="connsiteX91" fmla="*/ 8876714 w 12252960"/>
              <a:gd name="connsiteY91" fmla="*/ 5753686 h 7441809"/>
              <a:gd name="connsiteX92" fmla="*/ 8834511 w 12252960"/>
              <a:gd name="connsiteY92" fmla="*/ 5725551 h 7441809"/>
              <a:gd name="connsiteX93" fmla="*/ 8792308 w 12252960"/>
              <a:gd name="connsiteY93" fmla="*/ 5711483 h 7441809"/>
              <a:gd name="connsiteX94" fmla="*/ 8707902 w 12252960"/>
              <a:gd name="connsiteY94" fmla="*/ 5669280 h 7441809"/>
              <a:gd name="connsiteX95" fmla="*/ 8679766 w 12252960"/>
              <a:gd name="connsiteY95" fmla="*/ 5627077 h 7441809"/>
              <a:gd name="connsiteX96" fmla="*/ 8553157 w 12252960"/>
              <a:gd name="connsiteY96" fmla="*/ 5570806 h 7441809"/>
              <a:gd name="connsiteX97" fmla="*/ 8468751 w 12252960"/>
              <a:gd name="connsiteY97" fmla="*/ 5514536 h 7441809"/>
              <a:gd name="connsiteX98" fmla="*/ 8370277 w 12252960"/>
              <a:gd name="connsiteY98" fmla="*/ 5486400 h 7441809"/>
              <a:gd name="connsiteX99" fmla="*/ 8257735 w 12252960"/>
              <a:gd name="connsiteY99" fmla="*/ 5416062 h 7441809"/>
              <a:gd name="connsiteX100" fmla="*/ 8173329 w 12252960"/>
              <a:gd name="connsiteY100" fmla="*/ 5387926 h 7441809"/>
              <a:gd name="connsiteX101" fmla="*/ 8117058 w 12252960"/>
              <a:gd name="connsiteY101" fmla="*/ 5359791 h 7441809"/>
              <a:gd name="connsiteX102" fmla="*/ 7990449 w 12252960"/>
              <a:gd name="connsiteY102" fmla="*/ 5317588 h 7441809"/>
              <a:gd name="connsiteX103" fmla="*/ 7920111 w 12252960"/>
              <a:gd name="connsiteY103" fmla="*/ 5261317 h 7441809"/>
              <a:gd name="connsiteX104" fmla="*/ 7877908 w 12252960"/>
              <a:gd name="connsiteY104" fmla="*/ 5247249 h 7441809"/>
              <a:gd name="connsiteX105" fmla="*/ 7779434 w 12252960"/>
              <a:gd name="connsiteY105" fmla="*/ 5176911 h 7441809"/>
              <a:gd name="connsiteX106" fmla="*/ 7709095 w 12252960"/>
              <a:gd name="connsiteY106" fmla="*/ 5106572 h 7441809"/>
              <a:gd name="connsiteX107" fmla="*/ 7638757 w 12252960"/>
              <a:gd name="connsiteY107" fmla="*/ 5008099 h 7441809"/>
              <a:gd name="connsiteX108" fmla="*/ 7610622 w 12252960"/>
              <a:gd name="connsiteY108" fmla="*/ 4979963 h 7441809"/>
              <a:gd name="connsiteX109" fmla="*/ 7526215 w 12252960"/>
              <a:gd name="connsiteY109" fmla="*/ 4937760 h 7441809"/>
              <a:gd name="connsiteX110" fmla="*/ 7427742 w 12252960"/>
              <a:gd name="connsiteY110" fmla="*/ 4895557 h 7441809"/>
              <a:gd name="connsiteX111" fmla="*/ 7371471 w 12252960"/>
              <a:gd name="connsiteY111" fmla="*/ 4867422 h 7441809"/>
              <a:gd name="connsiteX112" fmla="*/ 7090117 w 12252960"/>
              <a:gd name="connsiteY112" fmla="*/ 4768948 h 7441809"/>
              <a:gd name="connsiteX113" fmla="*/ 7090117 w 12252960"/>
              <a:gd name="connsiteY113" fmla="*/ 4768948 h 7441809"/>
              <a:gd name="connsiteX114" fmla="*/ 6935372 w 12252960"/>
              <a:gd name="connsiteY114" fmla="*/ 4726745 h 7441809"/>
              <a:gd name="connsiteX115" fmla="*/ 6907237 w 12252960"/>
              <a:gd name="connsiteY115" fmla="*/ 4698609 h 7441809"/>
              <a:gd name="connsiteX116" fmla="*/ 6822831 w 12252960"/>
              <a:gd name="connsiteY116" fmla="*/ 4656406 h 7441809"/>
              <a:gd name="connsiteX117" fmla="*/ 6780628 w 12252960"/>
              <a:gd name="connsiteY117" fmla="*/ 4614203 h 7441809"/>
              <a:gd name="connsiteX118" fmla="*/ 6738425 w 12252960"/>
              <a:gd name="connsiteY118" fmla="*/ 4600136 h 7441809"/>
              <a:gd name="connsiteX119" fmla="*/ 6668086 w 12252960"/>
              <a:gd name="connsiteY119" fmla="*/ 4557932 h 7441809"/>
              <a:gd name="connsiteX120" fmla="*/ 6443003 w 12252960"/>
              <a:gd name="connsiteY120" fmla="*/ 4473526 h 7441809"/>
              <a:gd name="connsiteX121" fmla="*/ 6147582 w 12252960"/>
              <a:gd name="connsiteY121" fmla="*/ 4389120 h 7441809"/>
              <a:gd name="connsiteX122" fmla="*/ 6091311 w 12252960"/>
              <a:gd name="connsiteY122" fmla="*/ 4375052 h 7441809"/>
              <a:gd name="connsiteX123" fmla="*/ 5978769 w 12252960"/>
              <a:gd name="connsiteY123" fmla="*/ 4360985 h 7441809"/>
              <a:gd name="connsiteX124" fmla="*/ 5852160 w 12252960"/>
              <a:gd name="connsiteY124" fmla="*/ 4290646 h 7441809"/>
              <a:gd name="connsiteX125" fmla="*/ 5809957 w 12252960"/>
              <a:gd name="connsiteY125" fmla="*/ 4262511 h 7441809"/>
              <a:gd name="connsiteX126" fmla="*/ 5697415 w 12252960"/>
              <a:gd name="connsiteY126" fmla="*/ 4178105 h 7441809"/>
              <a:gd name="connsiteX127" fmla="*/ 5655212 w 12252960"/>
              <a:gd name="connsiteY127" fmla="*/ 4135902 h 7441809"/>
              <a:gd name="connsiteX128" fmla="*/ 5542671 w 12252960"/>
              <a:gd name="connsiteY128" fmla="*/ 4037428 h 7441809"/>
              <a:gd name="connsiteX129" fmla="*/ 5528603 w 12252960"/>
              <a:gd name="connsiteY129" fmla="*/ 3995225 h 7441809"/>
              <a:gd name="connsiteX130" fmla="*/ 5500468 w 12252960"/>
              <a:gd name="connsiteY130" fmla="*/ 3896751 h 7441809"/>
              <a:gd name="connsiteX131" fmla="*/ 5472332 w 12252960"/>
              <a:gd name="connsiteY131" fmla="*/ 3840480 h 7441809"/>
              <a:gd name="connsiteX132" fmla="*/ 5458265 w 12252960"/>
              <a:gd name="connsiteY132" fmla="*/ 3671668 h 7441809"/>
              <a:gd name="connsiteX133" fmla="*/ 5401994 w 12252960"/>
              <a:gd name="connsiteY133" fmla="*/ 3474720 h 7441809"/>
              <a:gd name="connsiteX134" fmla="*/ 5373858 w 12252960"/>
              <a:gd name="connsiteY134" fmla="*/ 3249637 h 7441809"/>
              <a:gd name="connsiteX135" fmla="*/ 5345723 w 12252960"/>
              <a:gd name="connsiteY135" fmla="*/ 3052689 h 7441809"/>
              <a:gd name="connsiteX136" fmla="*/ 5303520 w 12252960"/>
              <a:gd name="connsiteY136" fmla="*/ 2799471 h 7441809"/>
              <a:gd name="connsiteX137" fmla="*/ 5275385 w 12252960"/>
              <a:gd name="connsiteY137" fmla="*/ 2560320 h 7441809"/>
              <a:gd name="connsiteX138" fmla="*/ 5261317 w 12252960"/>
              <a:gd name="connsiteY138" fmla="*/ 2349305 h 7441809"/>
              <a:gd name="connsiteX139" fmla="*/ 5233182 w 12252960"/>
              <a:gd name="connsiteY139" fmla="*/ 2293034 h 7441809"/>
              <a:gd name="connsiteX140" fmla="*/ 5205046 w 12252960"/>
              <a:gd name="connsiteY140" fmla="*/ 2194560 h 7441809"/>
              <a:gd name="connsiteX141" fmla="*/ 5162843 w 12252960"/>
              <a:gd name="connsiteY141" fmla="*/ 2096086 h 7441809"/>
              <a:gd name="connsiteX142" fmla="*/ 5148775 w 12252960"/>
              <a:gd name="connsiteY142" fmla="*/ 2039816 h 7441809"/>
              <a:gd name="connsiteX143" fmla="*/ 5078437 w 12252960"/>
              <a:gd name="connsiteY143" fmla="*/ 1913206 h 7441809"/>
              <a:gd name="connsiteX144" fmla="*/ 5022166 w 12252960"/>
              <a:gd name="connsiteY144" fmla="*/ 1871003 h 7441809"/>
              <a:gd name="connsiteX145" fmla="*/ 4979963 w 12252960"/>
              <a:gd name="connsiteY145" fmla="*/ 1828800 h 7441809"/>
              <a:gd name="connsiteX146" fmla="*/ 4586068 w 12252960"/>
              <a:gd name="connsiteY146" fmla="*/ 1603717 h 7441809"/>
              <a:gd name="connsiteX147" fmla="*/ 4332849 w 12252960"/>
              <a:gd name="connsiteY147" fmla="*/ 1448972 h 7441809"/>
              <a:gd name="connsiteX148" fmla="*/ 3924886 w 12252960"/>
              <a:gd name="connsiteY148" fmla="*/ 1294228 h 7441809"/>
              <a:gd name="connsiteX149" fmla="*/ 3854548 w 12252960"/>
              <a:gd name="connsiteY149" fmla="*/ 1237957 h 7441809"/>
              <a:gd name="connsiteX150" fmla="*/ 3770142 w 12252960"/>
              <a:gd name="connsiteY150" fmla="*/ 1195754 h 7441809"/>
              <a:gd name="connsiteX151" fmla="*/ 3699803 w 12252960"/>
              <a:gd name="connsiteY151" fmla="*/ 1139483 h 7441809"/>
              <a:gd name="connsiteX152" fmla="*/ 3671668 w 12252960"/>
              <a:gd name="connsiteY152" fmla="*/ 1026942 h 7441809"/>
              <a:gd name="connsiteX153" fmla="*/ 3643532 w 12252960"/>
              <a:gd name="connsiteY153" fmla="*/ 998806 h 7441809"/>
              <a:gd name="connsiteX154" fmla="*/ 3615397 w 12252960"/>
              <a:gd name="connsiteY154" fmla="*/ 928468 h 7441809"/>
              <a:gd name="connsiteX155" fmla="*/ 3587262 w 12252960"/>
              <a:gd name="connsiteY155" fmla="*/ 886265 h 7441809"/>
              <a:gd name="connsiteX156" fmla="*/ 3573194 w 12252960"/>
              <a:gd name="connsiteY156" fmla="*/ 844062 h 7441809"/>
              <a:gd name="connsiteX157" fmla="*/ 3390314 w 12252960"/>
              <a:gd name="connsiteY157" fmla="*/ 689317 h 7441809"/>
              <a:gd name="connsiteX158" fmla="*/ 3305908 w 12252960"/>
              <a:gd name="connsiteY158" fmla="*/ 647114 h 7441809"/>
              <a:gd name="connsiteX159" fmla="*/ 3249637 w 12252960"/>
              <a:gd name="connsiteY159" fmla="*/ 604911 h 7441809"/>
              <a:gd name="connsiteX160" fmla="*/ 3151163 w 12252960"/>
              <a:gd name="connsiteY160" fmla="*/ 576776 h 7441809"/>
              <a:gd name="connsiteX161" fmla="*/ 3080825 w 12252960"/>
              <a:gd name="connsiteY161" fmla="*/ 534572 h 7441809"/>
              <a:gd name="connsiteX162" fmla="*/ 3024554 w 12252960"/>
              <a:gd name="connsiteY162" fmla="*/ 520505 h 7441809"/>
              <a:gd name="connsiteX163" fmla="*/ 2912012 w 12252960"/>
              <a:gd name="connsiteY163" fmla="*/ 492369 h 7441809"/>
              <a:gd name="connsiteX164" fmla="*/ 2813538 w 12252960"/>
              <a:gd name="connsiteY164" fmla="*/ 450166 h 7441809"/>
              <a:gd name="connsiteX165" fmla="*/ 2588455 w 12252960"/>
              <a:gd name="connsiteY165" fmla="*/ 393896 h 7441809"/>
              <a:gd name="connsiteX166" fmla="*/ 2475914 w 12252960"/>
              <a:gd name="connsiteY166" fmla="*/ 365760 h 7441809"/>
              <a:gd name="connsiteX167" fmla="*/ 2335237 w 12252960"/>
              <a:gd name="connsiteY167" fmla="*/ 337625 h 7441809"/>
              <a:gd name="connsiteX168" fmla="*/ 2096086 w 12252960"/>
              <a:gd name="connsiteY168" fmla="*/ 323557 h 7441809"/>
              <a:gd name="connsiteX169" fmla="*/ 1913206 w 12252960"/>
              <a:gd name="connsiteY169" fmla="*/ 267286 h 7441809"/>
              <a:gd name="connsiteX170" fmla="*/ 1800665 w 12252960"/>
              <a:gd name="connsiteY170" fmla="*/ 253219 h 7441809"/>
              <a:gd name="connsiteX171" fmla="*/ 1716258 w 12252960"/>
              <a:gd name="connsiteY171" fmla="*/ 126609 h 7441809"/>
              <a:gd name="connsiteX172" fmla="*/ 1575582 w 12252960"/>
              <a:gd name="connsiteY172" fmla="*/ 112542 h 7441809"/>
              <a:gd name="connsiteX173" fmla="*/ 872197 w 12252960"/>
              <a:gd name="connsiteY173" fmla="*/ 84406 h 7441809"/>
              <a:gd name="connsiteX174" fmla="*/ 647114 w 12252960"/>
              <a:gd name="connsiteY174" fmla="*/ 14068 h 7441809"/>
              <a:gd name="connsiteX175" fmla="*/ 604911 w 12252960"/>
              <a:gd name="connsiteY175" fmla="*/ 0 h 7441809"/>
              <a:gd name="connsiteX176" fmla="*/ 492369 w 12252960"/>
              <a:gd name="connsiteY176" fmla="*/ 14068 h 7441809"/>
              <a:gd name="connsiteX177" fmla="*/ 365760 w 12252960"/>
              <a:gd name="connsiteY177" fmla="*/ 28136 h 7441809"/>
              <a:gd name="connsiteX178" fmla="*/ 295422 w 12252960"/>
              <a:gd name="connsiteY178" fmla="*/ 112542 h 744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12252960" h="7441809">
                <a:moveTo>
                  <a:pt x="295422" y="112542"/>
                </a:moveTo>
                <a:cubicBezTo>
                  <a:pt x="271976" y="135988"/>
                  <a:pt x="240819" y="143240"/>
                  <a:pt x="225083" y="168812"/>
                </a:cubicBezTo>
                <a:cubicBezTo>
                  <a:pt x="201768" y="206699"/>
                  <a:pt x="204951" y="256797"/>
                  <a:pt x="182880" y="295422"/>
                </a:cubicBezTo>
                <a:lnTo>
                  <a:pt x="126609" y="393896"/>
                </a:lnTo>
                <a:cubicBezTo>
                  <a:pt x="121920" y="426720"/>
                  <a:pt x="120584" y="460201"/>
                  <a:pt x="112542" y="492369"/>
                </a:cubicBezTo>
                <a:cubicBezTo>
                  <a:pt x="92389" y="572982"/>
                  <a:pt x="58499" y="650040"/>
                  <a:pt x="42203" y="731520"/>
                </a:cubicBezTo>
                <a:cubicBezTo>
                  <a:pt x="15129" y="866887"/>
                  <a:pt x="31516" y="778189"/>
                  <a:pt x="0" y="998806"/>
                </a:cubicBezTo>
                <a:cubicBezTo>
                  <a:pt x="9378" y="1242646"/>
                  <a:pt x="11629" y="1486865"/>
                  <a:pt x="28135" y="1730326"/>
                </a:cubicBezTo>
                <a:cubicBezTo>
                  <a:pt x="30444" y="1764386"/>
                  <a:pt x="47475" y="1795814"/>
                  <a:pt x="56271" y="1828800"/>
                </a:cubicBezTo>
                <a:cubicBezTo>
                  <a:pt x="98582" y="1987465"/>
                  <a:pt x="68121" y="1892487"/>
                  <a:pt x="98474" y="1983545"/>
                </a:cubicBezTo>
                <a:cubicBezTo>
                  <a:pt x="103163" y="2030437"/>
                  <a:pt x="107338" y="2077384"/>
                  <a:pt x="112542" y="2124222"/>
                </a:cubicBezTo>
                <a:cubicBezTo>
                  <a:pt x="116717" y="2161796"/>
                  <a:pt x="126251" y="2198959"/>
                  <a:pt x="126609" y="2236763"/>
                </a:cubicBezTo>
                <a:cubicBezTo>
                  <a:pt x="135631" y="3188646"/>
                  <a:pt x="132576" y="4140614"/>
                  <a:pt x="140677" y="5092505"/>
                </a:cubicBezTo>
                <a:cubicBezTo>
                  <a:pt x="141955" y="5242628"/>
                  <a:pt x="146098" y="5392792"/>
                  <a:pt x="154745" y="5542671"/>
                </a:cubicBezTo>
                <a:cubicBezTo>
                  <a:pt x="165818" y="5734599"/>
                  <a:pt x="183730" y="5829548"/>
                  <a:pt x="211015" y="6006905"/>
                </a:cubicBezTo>
                <a:cubicBezTo>
                  <a:pt x="237516" y="7093430"/>
                  <a:pt x="-130463" y="7063769"/>
                  <a:pt x="337625" y="7188591"/>
                </a:cubicBezTo>
                <a:cubicBezTo>
                  <a:pt x="374988" y="7198554"/>
                  <a:pt x="412249" y="7209143"/>
                  <a:pt x="450166" y="7216726"/>
                </a:cubicBezTo>
                <a:cubicBezTo>
                  <a:pt x="482680" y="7223229"/>
                  <a:pt x="515815" y="7226105"/>
                  <a:pt x="548640" y="7230794"/>
                </a:cubicBezTo>
                <a:cubicBezTo>
                  <a:pt x="562708" y="7235483"/>
                  <a:pt x="576457" y="7241266"/>
                  <a:pt x="590843" y="7244862"/>
                </a:cubicBezTo>
                <a:cubicBezTo>
                  <a:pt x="696476" y="7271270"/>
                  <a:pt x="758111" y="7264987"/>
                  <a:pt x="886265" y="7272997"/>
                </a:cubicBezTo>
                <a:lnTo>
                  <a:pt x="3770142" y="7258929"/>
                </a:lnTo>
                <a:cubicBezTo>
                  <a:pt x="3794051" y="7258701"/>
                  <a:pt x="3816895" y="7248793"/>
                  <a:pt x="3840480" y="7244862"/>
                </a:cubicBezTo>
                <a:cubicBezTo>
                  <a:pt x="3873187" y="7239411"/>
                  <a:pt x="3906129" y="7235483"/>
                  <a:pt x="3938954" y="7230794"/>
                </a:cubicBezTo>
                <a:cubicBezTo>
                  <a:pt x="3953022" y="7226105"/>
                  <a:pt x="3966568" y="7219379"/>
                  <a:pt x="3981157" y="7216726"/>
                </a:cubicBezTo>
                <a:cubicBezTo>
                  <a:pt x="4169838" y="7182421"/>
                  <a:pt x="4318204" y="7209901"/>
                  <a:pt x="4529797" y="7216726"/>
                </a:cubicBezTo>
                <a:cubicBezTo>
                  <a:pt x="4543307" y="7220586"/>
                  <a:pt x="4653800" y="7253340"/>
                  <a:pt x="4684542" y="7258929"/>
                </a:cubicBezTo>
                <a:cubicBezTo>
                  <a:pt x="4717165" y="7264860"/>
                  <a:pt x="4750191" y="7268308"/>
                  <a:pt x="4783015" y="7272997"/>
                </a:cubicBezTo>
                <a:cubicBezTo>
                  <a:pt x="4947138" y="7268308"/>
                  <a:pt x="5111410" y="7267338"/>
                  <a:pt x="5275385" y="7258929"/>
                </a:cubicBezTo>
                <a:cubicBezTo>
                  <a:pt x="5294694" y="7257939"/>
                  <a:pt x="5312781" y="7249056"/>
                  <a:pt x="5331655" y="7244862"/>
                </a:cubicBezTo>
                <a:cubicBezTo>
                  <a:pt x="5492355" y="7209151"/>
                  <a:pt x="5321061" y="7251028"/>
                  <a:pt x="5458265" y="7216726"/>
                </a:cubicBezTo>
                <a:cubicBezTo>
                  <a:pt x="5472333" y="7207348"/>
                  <a:pt x="5484579" y="7194369"/>
                  <a:pt x="5500468" y="7188591"/>
                </a:cubicBezTo>
                <a:cubicBezTo>
                  <a:pt x="5626817" y="7142646"/>
                  <a:pt x="5742242" y="7153654"/>
                  <a:pt x="5880295" y="7146388"/>
                </a:cubicBezTo>
                <a:cubicBezTo>
                  <a:pt x="6100689" y="7151077"/>
                  <a:pt x="6321373" y="7148228"/>
                  <a:pt x="6541477" y="7160456"/>
                </a:cubicBezTo>
                <a:cubicBezTo>
                  <a:pt x="6613023" y="7164431"/>
                  <a:pt x="6625455" y="7190059"/>
                  <a:pt x="6682154" y="7202659"/>
                </a:cubicBezTo>
                <a:cubicBezTo>
                  <a:pt x="6709998" y="7208847"/>
                  <a:pt x="6738425" y="7212037"/>
                  <a:pt x="6766560" y="7216726"/>
                </a:cubicBezTo>
                <a:cubicBezTo>
                  <a:pt x="6803748" y="7231602"/>
                  <a:pt x="6840493" y="7247898"/>
                  <a:pt x="6879102" y="7258929"/>
                </a:cubicBezTo>
                <a:cubicBezTo>
                  <a:pt x="6897692" y="7264240"/>
                  <a:pt x="6916782" y="7267685"/>
                  <a:pt x="6935372" y="7272997"/>
                </a:cubicBezTo>
                <a:cubicBezTo>
                  <a:pt x="6949630" y="7277071"/>
                  <a:pt x="6963126" y="7283731"/>
                  <a:pt x="6977575" y="7287065"/>
                </a:cubicBezTo>
                <a:cubicBezTo>
                  <a:pt x="7024171" y="7297818"/>
                  <a:pt x="7071859" y="7303602"/>
                  <a:pt x="7118252" y="7315200"/>
                </a:cubicBezTo>
                <a:cubicBezTo>
                  <a:pt x="7137009" y="7319889"/>
                  <a:pt x="7155933" y="7323956"/>
                  <a:pt x="7174523" y="7329268"/>
                </a:cubicBezTo>
                <a:cubicBezTo>
                  <a:pt x="7244421" y="7349239"/>
                  <a:pt x="7194104" y="7343102"/>
                  <a:pt x="7287065" y="7357403"/>
                </a:cubicBezTo>
                <a:cubicBezTo>
                  <a:pt x="7324431" y="7363152"/>
                  <a:pt x="7362180" y="7366124"/>
                  <a:pt x="7399606" y="7371471"/>
                </a:cubicBezTo>
                <a:cubicBezTo>
                  <a:pt x="7427843" y="7375505"/>
                  <a:pt x="7455709" y="7382001"/>
                  <a:pt x="7484012" y="7385539"/>
                </a:cubicBezTo>
                <a:cubicBezTo>
                  <a:pt x="7550355" y="7393832"/>
                  <a:pt x="7667738" y="7401411"/>
                  <a:pt x="7737231" y="7413674"/>
                </a:cubicBezTo>
                <a:cubicBezTo>
                  <a:pt x="7779806" y="7421187"/>
                  <a:pt x="7821637" y="7432431"/>
                  <a:pt x="7863840" y="7441809"/>
                </a:cubicBezTo>
                <a:lnTo>
                  <a:pt x="9242474" y="7427742"/>
                </a:lnTo>
                <a:cubicBezTo>
                  <a:pt x="9280273" y="7427029"/>
                  <a:pt x="9317283" y="7416032"/>
                  <a:pt x="9355015" y="7413674"/>
                </a:cubicBezTo>
                <a:cubicBezTo>
                  <a:pt x="9467435" y="7406648"/>
                  <a:pt x="9580098" y="7404295"/>
                  <a:pt x="9692640" y="7399606"/>
                </a:cubicBezTo>
                <a:cubicBezTo>
                  <a:pt x="9734843" y="7394917"/>
                  <a:pt x="9777874" y="7395087"/>
                  <a:pt x="9819249" y="7385539"/>
                </a:cubicBezTo>
                <a:cubicBezTo>
                  <a:pt x="9839683" y="7380823"/>
                  <a:pt x="9855625" y="7364035"/>
                  <a:pt x="9875520" y="7357403"/>
                </a:cubicBezTo>
                <a:cubicBezTo>
                  <a:pt x="9898203" y="7349842"/>
                  <a:pt x="9922412" y="7348025"/>
                  <a:pt x="9945858" y="7343336"/>
                </a:cubicBezTo>
                <a:cubicBezTo>
                  <a:pt x="9969304" y="7333957"/>
                  <a:pt x="9993610" y="7326493"/>
                  <a:pt x="10016197" y="7315200"/>
                </a:cubicBezTo>
                <a:cubicBezTo>
                  <a:pt x="10031319" y="7307639"/>
                  <a:pt x="10043278" y="7294626"/>
                  <a:pt x="10058400" y="7287065"/>
                </a:cubicBezTo>
                <a:cubicBezTo>
                  <a:pt x="10071663" y="7280433"/>
                  <a:pt x="10086835" y="7278504"/>
                  <a:pt x="10100603" y="7272997"/>
                </a:cubicBezTo>
                <a:cubicBezTo>
                  <a:pt x="10157203" y="7250357"/>
                  <a:pt x="10210275" y="7217444"/>
                  <a:pt x="10269415" y="7202659"/>
                </a:cubicBezTo>
                <a:cubicBezTo>
                  <a:pt x="10396343" y="7170926"/>
                  <a:pt x="10345273" y="7186751"/>
                  <a:pt x="10424160" y="7160456"/>
                </a:cubicBezTo>
                <a:cubicBezTo>
                  <a:pt x="10550769" y="7165145"/>
                  <a:pt x="10677881" y="7162319"/>
                  <a:pt x="10803988" y="7174523"/>
                </a:cubicBezTo>
                <a:cubicBezTo>
                  <a:pt x="10824861" y="7176543"/>
                  <a:pt x="10840363" y="7196027"/>
                  <a:pt x="10860258" y="7202659"/>
                </a:cubicBezTo>
                <a:cubicBezTo>
                  <a:pt x="10896942" y="7214887"/>
                  <a:pt x="10935286" y="7221416"/>
                  <a:pt x="10972800" y="7230794"/>
                </a:cubicBezTo>
                <a:lnTo>
                  <a:pt x="11029071" y="7244862"/>
                </a:lnTo>
                <a:lnTo>
                  <a:pt x="11479237" y="7230794"/>
                </a:lnTo>
                <a:cubicBezTo>
                  <a:pt x="11615232" y="7226335"/>
                  <a:pt x="11752120" y="7233099"/>
                  <a:pt x="11887200" y="7216726"/>
                </a:cubicBezTo>
                <a:cubicBezTo>
                  <a:pt x="11910476" y="7213905"/>
                  <a:pt x="11922500" y="7185008"/>
                  <a:pt x="11943471" y="7174523"/>
                </a:cubicBezTo>
                <a:cubicBezTo>
                  <a:pt x="11960764" y="7165877"/>
                  <a:pt x="11980985" y="7165145"/>
                  <a:pt x="11999742" y="7160456"/>
                </a:cubicBezTo>
                <a:cubicBezTo>
                  <a:pt x="12009120" y="7151077"/>
                  <a:pt x="12016504" y="7139144"/>
                  <a:pt x="12027877" y="7132320"/>
                </a:cubicBezTo>
                <a:cubicBezTo>
                  <a:pt x="12050289" y="7118872"/>
                  <a:pt x="12124026" y="7107968"/>
                  <a:pt x="12140418" y="7104185"/>
                </a:cubicBezTo>
                <a:cubicBezTo>
                  <a:pt x="12178096" y="7095490"/>
                  <a:pt x="12252960" y="7076049"/>
                  <a:pt x="12252960" y="7076049"/>
                </a:cubicBezTo>
                <a:cubicBezTo>
                  <a:pt x="12210757" y="7052603"/>
                  <a:pt x="12171556" y="7022663"/>
                  <a:pt x="12126351" y="7005711"/>
                </a:cubicBezTo>
                <a:cubicBezTo>
                  <a:pt x="12095304" y="6994068"/>
                  <a:pt x="12060119" y="6999381"/>
                  <a:pt x="12027877" y="6991643"/>
                </a:cubicBezTo>
                <a:cubicBezTo>
                  <a:pt x="11647301" y="6900305"/>
                  <a:pt x="11885693" y="6957946"/>
                  <a:pt x="11704320" y="6893169"/>
                </a:cubicBezTo>
                <a:cubicBezTo>
                  <a:pt x="11662426" y="6878207"/>
                  <a:pt x="11615857" y="6873854"/>
                  <a:pt x="11577711" y="6850966"/>
                </a:cubicBezTo>
                <a:cubicBezTo>
                  <a:pt x="11312346" y="6691748"/>
                  <a:pt x="11717262" y="6927779"/>
                  <a:pt x="11422966" y="6780628"/>
                </a:cubicBezTo>
                <a:cubicBezTo>
                  <a:pt x="11236015" y="6687151"/>
                  <a:pt x="11554113" y="6844826"/>
                  <a:pt x="11268222" y="6710289"/>
                </a:cubicBezTo>
                <a:cubicBezTo>
                  <a:pt x="11220785" y="6687966"/>
                  <a:pt x="11164617" y="6677023"/>
                  <a:pt x="11127545" y="6639951"/>
                </a:cubicBezTo>
                <a:cubicBezTo>
                  <a:pt x="11035384" y="6547790"/>
                  <a:pt x="11140166" y="6643675"/>
                  <a:pt x="11029071" y="6569612"/>
                </a:cubicBezTo>
                <a:cubicBezTo>
                  <a:pt x="11018035" y="6562255"/>
                  <a:pt x="11011971" y="6548834"/>
                  <a:pt x="11000935" y="6541477"/>
                </a:cubicBezTo>
                <a:cubicBezTo>
                  <a:pt x="10983486" y="6529845"/>
                  <a:pt x="10962873" y="6523746"/>
                  <a:pt x="10944665" y="6513342"/>
                </a:cubicBezTo>
                <a:cubicBezTo>
                  <a:pt x="10929985" y="6504954"/>
                  <a:pt x="10916960" y="6493905"/>
                  <a:pt x="10902462" y="6485206"/>
                </a:cubicBezTo>
                <a:cubicBezTo>
                  <a:pt x="10870044" y="6465755"/>
                  <a:pt x="10836406" y="6448387"/>
                  <a:pt x="10803988" y="6428936"/>
                </a:cubicBezTo>
                <a:cubicBezTo>
                  <a:pt x="10789490" y="6420237"/>
                  <a:pt x="10775311" y="6410944"/>
                  <a:pt x="10761785" y="6400800"/>
                </a:cubicBezTo>
                <a:cubicBezTo>
                  <a:pt x="10737764" y="6382784"/>
                  <a:pt x="10718708" y="6357112"/>
                  <a:pt x="10691446" y="6344529"/>
                </a:cubicBezTo>
                <a:cubicBezTo>
                  <a:pt x="10656337" y="6328325"/>
                  <a:pt x="10617525" y="6318325"/>
                  <a:pt x="10578905" y="6316394"/>
                </a:cubicBezTo>
                <a:lnTo>
                  <a:pt x="10016197" y="6288259"/>
                </a:lnTo>
                <a:cubicBezTo>
                  <a:pt x="9992751" y="6278880"/>
                  <a:pt x="9969503" y="6268990"/>
                  <a:pt x="9945858" y="6260123"/>
                </a:cubicBezTo>
                <a:cubicBezTo>
                  <a:pt x="9931974" y="6254916"/>
                  <a:pt x="9916918" y="6252688"/>
                  <a:pt x="9903655" y="6246056"/>
                </a:cubicBezTo>
                <a:cubicBezTo>
                  <a:pt x="9719192" y="6153824"/>
                  <a:pt x="9891194" y="6214591"/>
                  <a:pt x="9636369" y="6105379"/>
                </a:cubicBezTo>
                <a:cubicBezTo>
                  <a:pt x="9570720" y="6077243"/>
                  <a:pt x="9506167" y="6046399"/>
                  <a:pt x="9439422" y="6020972"/>
                </a:cubicBezTo>
                <a:cubicBezTo>
                  <a:pt x="9407520" y="6008819"/>
                  <a:pt x="9373097" y="6004319"/>
                  <a:pt x="9340948" y="5992837"/>
                </a:cubicBezTo>
                <a:cubicBezTo>
                  <a:pt x="9233735" y="5954547"/>
                  <a:pt x="9256646" y="5952244"/>
                  <a:pt x="9158068" y="5908431"/>
                </a:cubicBezTo>
                <a:cubicBezTo>
                  <a:pt x="9144517" y="5902408"/>
                  <a:pt x="9128949" y="5901341"/>
                  <a:pt x="9115865" y="5894363"/>
                </a:cubicBezTo>
                <a:cubicBezTo>
                  <a:pt x="9058384" y="5863706"/>
                  <a:pt x="9003203" y="5828919"/>
                  <a:pt x="8947052" y="5795889"/>
                </a:cubicBezTo>
                <a:cubicBezTo>
                  <a:pt x="8923485" y="5782026"/>
                  <a:pt x="8899464" y="5768853"/>
                  <a:pt x="8876714" y="5753686"/>
                </a:cubicBezTo>
                <a:cubicBezTo>
                  <a:pt x="8862646" y="5744308"/>
                  <a:pt x="8849633" y="5733112"/>
                  <a:pt x="8834511" y="5725551"/>
                </a:cubicBezTo>
                <a:cubicBezTo>
                  <a:pt x="8821248" y="5718919"/>
                  <a:pt x="8805859" y="5717506"/>
                  <a:pt x="8792308" y="5711483"/>
                </a:cubicBezTo>
                <a:cubicBezTo>
                  <a:pt x="8763563" y="5698707"/>
                  <a:pt x="8736037" y="5683348"/>
                  <a:pt x="8707902" y="5669280"/>
                </a:cubicBezTo>
                <a:cubicBezTo>
                  <a:pt x="8698523" y="5655212"/>
                  <a:pt x="8693292" y="5637221"/>
                  <a:pt x="8679766" y="5627077"/>
                </a:cubicBezTo>
                <a:cubicBezTo>
                  <a:pt x="8533014" y="5517014"/>
                  <a:pt x="8648340" y="5623685"/>
                  <a:pt x="8553157" y="5570806"/>
                </a:cubicBezTo>
                <a:cubicBezTo>
                  <a:pt x="8523598" y="5554384"/>
                  <a:pt x="8498310" y="5530958"/>
                  <a:pt x="8468751" y="5514536"/>
                </a:cubicBezTo>
                <a:cubicBezTo>
                  <a:pt x="8452238" y="5505362"/>
                  <a:pt x="8383523" y="5489712"/>
                  <a:pt x="8370277" y="5486400"/>
                </a:cubicBezTo>
                <a:cubicBezTo>
                  <a:pt x="8332763" y="5462954"/>
                  <a:pt x="8297303" y="5435846"/>
                  <a:pt x="8257735" y="5416062"/>
                </a:cubicBezTo>
                <a:cubicBezTo>
                  <a:pt x="8231209" y="5402799"/>
                  <a:pt x="8200865" y="5398940"/>
                  <a:pt x="8173329" y="5387926"/>
                </a:cubicBezTo>
                <a:cubicBezTo>
                  <a:pt x="8153858" y="5380138"/>
                  <a:pt x="8136631" y="5367319"/>
                  <a:pt x="8117058" y="5359791"/>
                </a:cubicBezTo>
                <a:cubicBezTo>
                  <a:pt x="8075537" y="5343822"/>
                  <a:pt x="7990449" y="5317588"/>
                  <a:pt x="7990449" y="5317588"/>
                </a:cubicBezTo>
                <a:cubicBezTo>
                  <a:pt x="7967003" y="5298831"/>
                  <a:pt x="7945573" y="5277231"/>
                  <a:pt x="7920111" y="5261317"/>
                </a:cubicBezTo>
                <a:cubicBezTo>
                  <a:pt x="7907536" y="5253458"/>
                  <a:pt x="7890246" y="5255474"/>
                  <a:pt x="7877908" y="5247249"/>
                </a:cubicBezTo>
                <a:cubicBezTo>
                  <a:pt x="7706823" y="5133192"/>
                  <a:pt x="7973722" y="5274053"/>
                  <a:pt x="7779434" y="5176911"/>
                </a:cubicBezTo>
                <a:cubicBezTo>
                  <a:pt x="7755988" y="5153465"/>
                  <a:pt x="7727488" y="5134161"/>
                  <a:pt x="7709095" y="5106572"/>
                </a:cubicBezTo>
                <a:cubicBezTo>
                  <a:pt x="7684728" y="5070022"/>
                  <a:pt x="7667844" y="5043003"/>
                  <a:pt x="7638757" y="5008099"/>
                </a:cubicBezTo>
                <a:cubicBezTo>
                  <a:pt x="7630266" y="4997910"/>
                  <a:pt x="7620979" y="4988248"/>
                  <a:pt x="7610622" y="4979963"/>
                </a:cubicBezTo>
                <a:cubicBezTo>
                  <a:pt x="7563196" y="4942022"/>
                  <a:pt x="7578216" y="4958561"/>
                  <a:pt x="7526215" y="4937760"/>
                </a:cubicBezTo>
                <a:cubicBezTo>
                  <a:pt x="7493057" y="4924497"/>
                  <a:pt x="7460253" y="4910335"/>
                  <a:pt x="7427742" y="4895557"/>
                </a:cubicBezTo>
                <a:cubicBezTo>
                  <a:pt x="7408651" y="4886879"/>
                  <a:pt x="7391107" y="4874785"/>
                  <a:pt x="7371471" y="4867422"/>
                </a:cubicBezTo>
                <a:cubicBezTo>
                  <a:pt x="7278434" y="4832533"/>
                  <a:pt x="7183902" y="4801773"/>
                  <a:pt x="7090117" y="4768948"/>
                </a:cubicBezTo>
                <a:lnTo>
                  <a:pt x="7090117" y="4768948"/>
                </a:lnTo>
                <a:cubicBezTo>
                  <a:pt x="6993295" y="4730219"/>
                  <a:pt x="7044687" y="4744963"/>
                  <a:pt x="6935372" y="4726745"/>
                </a:cubicBezTo>
                <a:cubicBezTo>
                  <a:pt x="6925994" y="4717366"/>
                  <a:pt x="6918610" y="4705433"/>
                  <a:pt x="6907237" y="4698609"/>
                </a:cubicBezTo>
                <a:cubicBezTo>
                  <a:pt x="6816593" y="4644223"/>
                  <a:pt x="6914315" y="4732644"/>
                  <a:pt x="6822831" y="4656406"/>
                </a:cubicBezTo>
                <a:cubicBezTo>
                  <a:pt x="6807548" y="4643670"/>
                  <a:pt x="6797181" y="4625238"/>
                  <a:pt x="6780628" y="4614203"/>
                </a:cubicBezTo>
                <a:cubicBezTo>
                  <a:pt x="6768290" y="4605978"/>
                  <a:pt x="6751688" y="4606768"/>
                  <a:pt x="6738425" y="4600136"/>
                </a:cubicBezTo>
                <a:cubicBezTo>
                  <a:pt x="6713969" y="4587908"/>
                  <a:pt x="6692826" y="4569575"/>
                  <a:pt x="6668086" y="4557932"/>
                </a:cubicBezTo>
                <a:cubicBezTo>
                  <a:pt x="6476970" y="4467995"/>
                  <a:pt x="6559827" y="4506237"/>
                  <a:pt x="6443003" y="4473526"/>
                </a:cubicBezTo>
                <a:lnTo>
                  <a:pt x="6147582" y="4389120"/>
                </a:lnTo>
                <a:cubicBezTo>
                  <a:pt x="6128964" y="4383907"/>
                  <a:pt x="6110496" y="4377450"/>
                  <a:pt x="6091311" y="4375052"/>
                </a:cubicBezTo>
                <a:lnTo>
                  <a:pt x="5978769" y="4360985"/>
                </a:lnTo>
                <a:cubicBezTo>
                  <a:pt x="5883651" y="4297572"/>
                  <a:pt x="6001442" y="4373580"/>
                  <a:pt x="5852160" y="4290646"/>
                </a:cubicBezTo>
                <a:cubicBezTo>
                  <a:pt x="5837380" y="4282435"/>
                  <a:pt x="5823630" y="4272455"/>
                  <a:pt x="5809957" y="4262511"/>
                </a:cubicBezTo>
                <a:cubicBezTo>
                  <a:pt x="5772033" y="4234930"/>
                  <a:pt x="5733708" y="4207799"/>
                  <a:pt x="5697415" y="4178105"/>
                </a:cubicBezTo>
                <a:cubicBezTo>
                  <a:pt x="5682017" y="4165507"/>
                  <a:pt x="5670184" y="4149003"/>
                  <a:pt x="5655212" y="4135902"/>
                </a:cubicBezTo>
                <a:cubicBezTo>
                  <a:pt x="5517815" y="4015679"/>
                  <a:pt x="5640245" y="4135002"/>
                  <a:pt x="5542671" y="4037428"/>
                </a:cubicBezTo>
                <a:cubicBezTo>
                  <a:pt x="5537982" y="4023360"/>
                  <a:pt x="5532864" y="4009428"/>
                  <a:pt x="5528603" y="3995225"/>
                </a:cubicBezTo>
                <a:cubicBezTo>
                  <a:pt x="5518794" y="3962527"/>
                  <a:pt x="5512134" y="3928834"/>
                  <a:pt x="5500468" y="3896751"/>
                </a:cubicBezTo>
                <a:cubicBezTo>
                  <a:pt x="5493301" y="3877043"/>
                  <a:pt x="5481711" y="3859237"/>
                  <a:pt x="5472332" y="3840480"/>
                </a:cubicBezTo>
                <a:cubicBezTo>
                  <a:pt x="5467643" y="3784209"/>
                  <a:pt x="5469897" y="3726923"/>
                  <a:pt x="5458265" y="3671668"/>
                </a:cubicBezTo>
                <a:cubicBezTo>
                  <a:pt x="5361912" y="3213986"/>
                  <a:pt x="5459262" y="3913767"/>
                  <a:pt x="5401994" y="3474720"/>
                </a:cubicBezTo>
                <a:cubicBezTo>
                  <a:pt x="5392214" y="3399744"/>
                  <a:pt x="5383851" y="3324585"/>
                  <a:pt x="5373858" y="3249637"/>
                </a:cubicBezTo>
                <a:cubicBezTo>
                  <a:pt x="5365093" y="3183903"/>
                  <a:pt x="5353324" y="3118568"/>
                  <a:pt x="5345723" y="3052689"/>
                </a:cubicBezTo>
                <a:cubicBezTo>
                  <a:pt x="5319469" y="2825152"/>
                  <a:pt x="5354618" y="2952766"/>
                  <a:pt x="5303520" y="2799471"/>
                </a:cubicBezTo>
                <a:cubicBezTo>
                  <a:pt x="5294142" y="2719754"/>
                  <a:pt x="5282877" y="2640236"/>
                  <a:pt x="5275385" y="2560320"/>
                </a:cubicBezTo>
                <a:cubicBezTo>
                  <a:pt x="5268805" y="2490133"/>
                  <a:pt x="5272311" y="2418937"/>
                  <a:pt x="5261317" y="2349305"/>
                </a:cubicBezTo>
                <a:cubicBezTo>
                  <a:pt x="5258046" y="2328591"/>
                  <a:pt x="5240349" y="2312742"/>
                  <a:pt x="5233182" y="2293034"/>
                </a:cubicBezTo>
                <a:cubicBezTo>
                  <a:pt x="5221515" y="2260951"/>
                  <a:pt x="5216528" y="2226709"/>
                  <a:pt x="5205046" y="2194560"/>
                </a:cubicBezTo>
                <a:cubicBezTo>
                  <a:pt x="5193035" y="2160928"/>
                  <a:pt x="5175047" y="2129648"/>
                  <a:pt x="5162843" y="2096086"/>
                </a:cubicBezTo>
                <a:cubicBezTo>
                  <a:pt x="5156236" y="2077916"/>
                  <a:pt x="5154086" y="2058406"/>
                  <a:pt x="5148775" y="2039816"/>
                </a:cubicBezTo>
                <a:cubicBezTo>
                  <a:pt x="5133692" y="1987025"/>
                  <a:pt x="5120868" y="1960941"/>
                  <a:pt x="5078437" y="1913206"/>
                </a:cubicBezTo>
                <a:cubicBezTo>
                  <a:pt x="5062860" y="1895682"/>
                  <a:pt x="5039968" y="1886262"/>
                  <a:pt x="5022166" y="1871003"/>
                </a:cubicBezTo>
                <a:cubicBezTo>
                  <a:pt x="5007061" y="1858056"/>
                  <a:pt x="4996834" y="1839344"/>
                  <a:pt x="4979963" y="1828800"/>
                </a:cubicBezTo>
                <a:cubicBezTo>
                  <a:pt x="4679876" y="1641246"/>
                  <a:pt x="4773629" y="1716254"/>
                  <a:pt x="4586068" y="1603717"/>
                </a:cubicBezTo>
                <a:cubicBezTo>
                  <a:pt x="4501245" y="1552823"/>
                  <a:pt x="4428283" y="1475000"/>
                  <a:pt x="4332849" y="1448972"/>
                </a:cubicBezTo>
                <a:cubicBezTo>
                  <a:pt x="4143269" y="1397268"/>
                  <a:pt x="4133193" y="1402910"/>
                  <a:pt x="3924886" y="1294228"/>
                </a:cubicBezTo>
                <a:cubicBezTo>
                  <a:pt x="3898266" y="1280339"/>
                  <a:pt x="3879879" y="1254077"/>
                  <a:pt x="3854548" y="1237957"/>
                </a:cubicBezTo>
                <a:cubicBezTo>
                  <a:pt x="3828010" y="1221069"/>
                  <a:pt x="3797640" y="1211030"/>
                  <a:pt x="3770142" y="1195754"/>
                </a:cubicBezTo>
                <a:cubicBezTo>
                  <a:pt x="3730209" y="1173569"/>
                  <a:pt x="3729455" y="1169136"/>
                  <a:pt x="3699803" y="1139483"/>
                </a:cubicBezTo>
                <a:cubicBezTo>
                  <a:pt x="3696778" y="1124360"/>
                  <a:pt x="3684643" y="1048568"/>
                  <a:pt x="3671668" y="1026942"/>
                </a:cubicBezTo>
                <a:cubicBezTo>
                  <a:pt x="3664844" y="1015569"/>
                  <a:pt x="3652911" y="1008185"/>
                  <a:pt x="3643532" y="998806"/>
                </a:cubicBezTo>
                <a:cubicBezTo>
                  <a:pt x="3634154" y="975360"/>
                  <a:pt x="3626690" y="951054"/>
                  <a:pt x="3615397" y="928468"/>
                </a:cubicBezTo>
                <a:cubicBezTo>
                  <a:pt x="3607836" y="913346"/>
                  <a:pt x="3594823" y="901387"/>
                  <a:pt x="3587262" y="886265"/>
                </a:cubicBezTo>
                <a:cubicBezTo>
                  <a:pt x="3580630" y="873002"/>
                  <a:pt x="3582298" y="855767"/>
                  <a:pt x="3573194" y="844062"/>
                </a:cubicBezTo>
                <a:cubicBezTo>
                  <a:pt x="3527442" y="785238"/>
                  <a:pt x="3453061" y="727931"/>
                  <a:pt x="3390314" y="689317"/>
                </a:cubicBezTo>
                <a:cubicBezTo>
                  <a:pt x="3363524" y="672831"/>
                  <a:pt x="3332882" y="663298"/>
                  <a:pt x="3305908" y="647114"/>
                </a:cubicBezTo>
                <a:cubicBezTo>
                  <a:pt x="3285803" y="635051"/>
                  <a:pt x="3269994" y="616544"/>
                  <a:pt x="3249637" y="604911"/>
                </a:cubicBezTo>
                <a:cubicBezTo>
                  <a:pt x="3233937" y="595939"/>
                  <a:pt x="3163349" y="579822"/>
                  <a:pt x="3151163" y="576776"/>
                </a:cubicBezTo>
                <a:cubicBezTo>
                  <a:pt x="3127717" y="562708"/>
                  <a:pt x="3105811" y="545677"/>
                  <a:pt x="3080825" y="534572"/>
                </a:cubicBezTo>
                <a:cubicBezTo>
                  <a:pt x="3063157" y="526720"/>
                  <a:pt x="3043428" y="524699"/>
                  <a:pt x="3024554" y="520505"/>
                </a:cubicBezTo>
                <a:cubicBezTo>
                  <a:pt x="2968298" y="508004"/>
                  <a:pt x="2959147" y="511223"/>
                  <a:pt x="2912012" y="492369"/>
                </a:cubicBezTo>
                <a:cubicBezTo>
                  <a:pt x="2878854" y="479106"/>
                  <a:pt x="2847170" y="462177"/>
                  <a:pt x="2813538" y="450166"/>
                </a:cubicBezTo>
                <a:cubicBezTo>
                  <a:pt x="2742037" y="424630"/>
                  <a:pt x="2661587" y="411104"/>
                  <a:pt x="2588455" y="393896"/>
                </a:cubicBezTo>
                <a:cubicBezTo>
                  <a:pt x="2550815" y="385039"/>
                  <a:pt x="2513428" y="375139"/>
                  <a:pt x="2475914" y="365760"/>
                </a:cubicBezTo>
                <a:cubicBezTo>
                  <a:pt x="2426259" y="353346"/>
                  <a:pt x="2388131" y="342224"/>
                  <a:pt x="2335237" y="337625"/>
                </a:cubicBezTo>
                <a:cubicBezTo>
                  <a:pt x="2255682" y="330707"/>
                  <a:pt x="2175803" y="328246"/>
                  <a:pt x="2096086" y="323557"/>
                </a:cubicBezTo>
                <a:cubicBezTo>
                  <a:pt x="2016169" y="291590"/>
                  <a:pt x="2009937" y="285423"/>
                  <a:pt x="1913206" y="267286"/>
                </a:cubicBezTo>
                <a:cubicBezTo>
                  <a:pt x="1876048" y="260319"/>
                  <a:pt x="1838179" y="257908"/>
                  <a:pt x="1800665" y="253219"/>
                </a:cubicBezTo>
                <a:cubicBezTo>
                  <a:pt x="1782424" y="198495"/>
                  <a:pt x="1782571" y="145555"/>
                  <a:pt x="1716258" y="126609"/>
                </a:cubicBezTo>
                <a:cubicBezTo>
                  <a:pt x="1670945" y="113663"/>
                  <a:pt x="1622474" y="117231"/>
                  <a:pt x="1575582" y="112542"/>
                </a:cubicBezTo>
                <a:cubicBezTo>
                  <a:pt x="1318635" y="26893"/>
                  <a:pt x="1631624" y="126596"/>
                  <a:pt x="872197" y="84406"/>
                </a:cubicBezTo>
                <a:cubicBezTo>
                  <a:pt x="847981" y="83061"/>
                  <a:pt x="653603" y="16231"/>
                  <a:pt x="647114" y="14068"/>
                </a:cubicBezTo>
                <a:lnTo>
                  <a:pt x="604911" y="0"/>
                </a:lnTo>
                <a:lnTo>
                  <a:pt x="492369" y="14068"/>
                </a:lnTo>
                <a:cubicBezTo>
                  <a:pt x="450197" y="19030"/>
                  <a:pt x="404956" y="11804"/>
                  <a:pt x="365760" y="28136"/>
                </a:cubicBezTo>
                <a:cubicBezTo>
                  <a:pt x="344118" y="37154"/>
                  <a:pt x="318868" y="89096"/>
                  <a:pt x="295422" y="112542"/>
                </a:cubicBez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8" b="9370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62576" y="-570522"/>
            <a:ext cx="3806509" cy="5739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4" y="657527"/>
            <a:ext cx="9285774" cy="5739893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79" b="965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112" y="115655"/>
            <a:ext cx="2726495" cy="20860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35135" y="2201463"/>
            <a:ext cx="813112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I just </a:t>
            </a:r>
            <a:r>
              <a:rPr lang="en-US" altLang="en-MY" sz="2000" dirty="0">
                <a:latin typeface="TypeWrong" panose="020B0800050302020204" pitchFamily="34" charset="0"/>
              </a:rPr>
              <a:t>want</a:t>
            </a:r>
            <a:r>
              <a:rPr lang="en-MY" sz="2000" dirty="0">
                <a:latin typeface="TypeWrong" panose="020B0800050302020204" pitchFamily="34" charset="0"/>
              </a:rPr>
              <a:t> to tell you about</a:t>
            </a:r>
            <a:r>
              <a:rPr lang="en-US" altLang="en-MY" sz="2000" dirty="0">
                <a:latin typeface="TypeWrong" panose="020B0800050302020204" pitchFamily="34" charset="0"/>
              </a:rPr>
              <a:t> the</a:t>
            </a:r>
            <a:r>
              <a:rPr lang="en-MY" sz="2000" dirty="0">
                <a:latin typeface="TypeWrong" panose="020B0800050302020204" pitchFamily="34" charset="0"/>
              </a:rPr>
              <a:t> spring , which is my favorite season.  it starts as soon as february  last all the way till late may .</a:t>
            </a: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endParaRPr lang="en-MY" sz="2000" dirty="0">
              <a:latin typeface="TypeWrong" panose="020B08000503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12" b="95742" l="709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286" y="3999521"/>
            <a:ext cx="3281993" cy="2598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15156" y="1002415"/>
            <a:ext cx="6490789" cy="1198880"/>
          </a:xfrm>
          <a:prstGeom prst="rect">
            <a:avLst/>
          </a:prstGeom>
          <a:solidFill>
            <a:schemeClr val="tx2">
              <a:lumMod val="20000"/>
              <a:lumOff val="80000"/>
              <a:alpha val="3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MY" sz="7200" b="1" dirty="0">
                <a:solidFill>
                  <a:srgbClr val="FF0000"/>
                </a:solidFill>
                <a:latin typeface="Keep on Truckin" panose="00000400000000000000" pitchFamily="2" charset="0"/>
              </a:rPr>
              <a:t>Spring</a:t>
            </a:r>
            <a:endParaRPr lang="en-US" altLang="en-MY" sz="7200" b="1" dirty="0">
              <a:solidFill>
                <a:srgbClr val="FF0000"/>
              </a:solidFill>
              <a:latin typeface="Keep on Truckin" panose="000004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082" y="3365045"/>
            <a:ext cx="3451155" cy="40791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9" b="9930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5" r="21198"/>
          <a:stretch>
            <a:fillRect/>
          </a:stretch>
        </p:blipFill>
        <p:spPr>
          <a:xfrm rot="15962773">
            <a:off x="4735914" y="-2344175"/>
            <a:ext cx="234576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6719" l="5292" r="97628">
                        <a14:foregroundMark x1="46350" y1="16719" x2="46350" y2="16719"/>
                        <a14:foregroundMark x1="46350" y1="16719" x2="46350" y2="16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986">
            <a:off x="113382" y="894324"/>
            <a:ext cx="4340633" cy="5069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6719" l="5292" r="97628">
                        <a14:foregroundMark x1="46350" y1="16719" x2="46350" y2="16719"/>
                        <a14:foregroundMark x1="46350" y1="16719" x2="46350" y2="16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7812">
            <a:off x="7593104" y="1302096"/>
            <a:ext cx="4340633" cy="5069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03" b="30518" l="0" r="9875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967"/>
          <a:stretch>
            <a:fillRect/>
          </a:stretch>
        </p:blipFill>
        <p:spPr>
          <a:xfrm rot="20771888">
            <a:off x="571769" y="859991"/>
            <a:ext cx="1961692" cy="724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441" b="99808" l="5625" r="9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7" t="66947" r="-2517" b="-980"/>
          <a:stretch>
            <a:fillRect/>
          </a:stretch>
        </p:blipFill>
        <p:spPr>
          <a:xfrm rot="349961">
            <a:off x="9236459" y="947676"/>
            <a:ext cx="2295857" cy="8480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054" b="61996" l="1250" r="972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804" b="37163"/>
          <a:stretch>
            <a:fillRect/>
          </a:stretch>
        </p:blipFill>
        <p:spPr>
          <a:xfrm>
            <a:off x="5065194" y="1626954"/>
            <a:ext cx="1998643" cy="7382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81494" y="200417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solidFill>
                  <a:srgbClr val="C00000"/>
                </a:solidFill>
                <a:latin typeface="Keep on Truckin" panose="00000400000000000000" pitchFamily="2" charset="0"/>
              </a:rPr>
              <a:t>The Title</a:t>
            </a:r>
            <a:endParaRPr lang="en-MY" sz="8800" dirty="0">
              <a:solidFill>
                <a:srgbClr val="C00000"/>
              </a:solidFill>
              <a:latin typeface="Keep on Truckin" panose="000004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40897" y1="61685" x2="40897" y2="61685"/>
                        <a14:backgroundMark x1="56658" y1="50951" x2="56658" y2="50951"/>
                        <a14:backgroundMark x1="78397" y1="50272" x2="78397" y2="50272"/>
                        <a14:backgroundMark x1="68342" y1="54212" x2="68342" y2="54212"/>
                        <a14:backgroundMark x1="48098" y1="28804" x2="48098" y2="28804"/>
                        <a14:backgroundMark x1="37636" y1="28668" x2="37636" y2="28668"/>
                        <a14:backgroundMark x1="47418" y1="65353" x2="47418" y2="65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23508" r="12519" b="20523"/>
          <a:stretch>
            <a:fillRect/>
          </a:stretch>
        </p:blipFill>
        <p:spPr>
          <a:xfrm rot="7320913">
            <a:off x="9822149" y="4808465"/>
            <a:ext cx="2654490" cy="2011942"/>
          </a:xfrm>
          <a:prstGeom prst="rect">
            <a:avLst/>
          </a:prstGeom>
        </p:spPr>
      </p:pic>
      <p:pic>
        <p:nvPicPr>
          <p:cNvPr id="2" name="Picture 1" descr="hoa hò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640000">
            <a:off x="494030" y="1358265"/>
            <a:ext cx="3427095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428" b="95366" l="719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254" y="225083"/>
            <a:ext cx="402580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667" b="88167" l="3167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3808828"/>
            <a:ext cx="3429000" cy="3429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984" y1="72147" x2="41984" y2="72147"/>
                        <a14:foregroundMark x1="40897" y1="62364" x2="40897" y2="62364"/>
                        <a14:foregroundMark x1="49049" y1="55027" x2="49049" y2="55027"/>
                        <a14:foregroundMark x1="42527" y1="51902" x2="42527" y2="51902"/>
                        <a14:foregroundMark x1="37228" y1="51902" x2="37228" y2="51902"/>
                        <a14:foregroundMark x1="44973" y1="64402" x2="44973" y2="64402"/>
                        <a14:foregroundMark x1="31522" y1="67663" x2="31522" y2="67663"/>
                        <a14:foregroundMark x1="46467" y1="52310" x2="46467" y2="52310"/>
                        <a14:foregroundMark x1="33288" y1="49185" x2="59918" y2="58016"/>
                        <a14:foregroundMark x1="41984" y1="61277" x2="41712" y2="62092"/>
                        <a14:foregroundMark x1="38859" y1="75136" x2="38859" y2="75136"/>
                        <a14:foregroundMark x1="31522" y1="71196" x2="31522" y2="71196"/>
                        <a14:foregroundMark x1="31250" y1="71196" x2="50136" y2="72962"/>
                        <a14:foregroundMark x1="32473" y1="61549" x2="52038" y2="64810"/>
                        <a14:foregroundMark x1="42935" y1="59511" x2="50543" y2="49457"/>
                        <a14:foregroundMark x1="43614" y1="50679" x2="43614" y2="50679"/>
                        <a14:backgroundMark x1="55842" y1="35054" x2="55842" y2="35054"/>
                        <a14:backgroundMark x1="59783" y1="36549" x2="59783" y2="36549"/>
                        <a14:backgroundMark x1="56250" y1="39810" x2="56250" y2="39810"/>
                        <a14:backgroundMark x1="56522" y1="44293" x2="56522" y2="44293"/>
                        <a14:backgroundMark x1="52853" y1="47826" x2="52853" y2="47826"/>
                        <a14:backgroundMark x1="44429" y1="55435" x2="44973" y2="55435"/>
                        <a14:backgroundMark x1="51359" y1="49049" x2="51359" y2="49049"/>
                        <a14:backgroundMark x1="50136" y1="50679" x2="50136" y2="50679"/>
                        <a14:backgroundMark x1="48913" y1="51223" x2="48913" y2="51223"/>
                        <a14:backgroundMark x1="48505" y1="33832" x2="48505" y2="33832"/>
                        <a14:backgroundMark x1="50815" y1="34511" x2="50815" y2="34511"/>
                        <a14:backgroundMark x1="40897" y1="35326" x2="40897" y2="35326"/>
                        <a14:backgroundMark x1="37228" y1="25815" x2="37228" y2="25815"/>
                        <a14:backgroundMark x1="61685" y1="40761" x2="61685" y2="40761"/>
                        <a14:backgroundMark x1="63043" y1="40761" x2="63043" y2="40761"/>
                        <a14:backgroundMark x1="49049" y1="53125" x2="49049" y2="5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66" t="21687" r="25990" b="14631"/>
          <a:stretch>
            <a:fillRect/>
          </a:stretch>
        </p:blipFill>
        <p:spPr>
          <a:xfrm>
            <a:off x="9822180" y="3080824"/>
            <a:ext cx="2081912" cy="26025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3622" y="1558440"/>
            <a:ext cx="8131124" cy="373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And everything was written here. 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endParaRPr lang="en-MY" sz="2000" dirty="0">
              <a:latin typeface="TypeWrong" panose="020B08000503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6343" y="523974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solidFill>
                  <a:srgbClr val="C00000"/>
                </a:solidFill>
                <a:latin typeface="Keep on Truckin" panose="00000400000000000000" pitchFamily="2" charset="0"/>
              </a:rPr>
              <a:t>The Title</a:t>
            </a:r>
            <a:endParaRPr lang="en-MY" sz="8800" dirty="0">
              <a:solidFill>
                <a:srgbClr val="C00000"/>
              </a:solidFill>
              <a:latin typeface="Keep on Truckin" panose="000004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/>
        </p:nvSpPr>
        <p:spPr>
          <a:xfrm>
            <a:off x="1159879" y="825155"/>
            <a:ext cx="9872242" cy="5460907"/>
          </a:xfrm>
          <a:custGeom>
            <a:avLst/>
            <a:gdLst>
              <a:gd name="connsiteX0" fmla="*/ 926731 w 9872242"/>
              <a:gd name="connsiteY0" fmla="*/ 396538 h 4389583"/>
              <a:gd name="connsiteX1" fmla="*/ 842325 w 9872242"/>
              <a:gd name="connsiteY1" fmla="*/ 3758716 h 4389583"/>
              <a:gd name="connsiteX2" fmla="*/ 8776504 w 9872242"/>
              <a:gd name="connsiteY2" fmla="*/ 4194815 h 4389583"/>
              <a:gd name="connsiteX3" fmla="*/ 9620565 w 9872242"/>
              <a:gd name="connsiteY3" fmla="*/ 1507886 h 4389583"/>
              <a:gd name="connsiteX4" fmla="*/ 7018042 w 9872242"/>
              <a:gd name="connsiteY4" fmla="*/ 185523 h 4389583"/>
              <a:gd name="connsiteX5" fmla="*/ 926731 w 9872242"/>
              <a:gd name="connsiteY5" fmla="*/ 396538 h 438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72242" h="4389583">
                <a:moveTo>
                  <a:pt x="926731" y="396538"/>
                </a:moveTo>
                <a:cubicBezTo>
                  <a:pt x="-102555" y="992070"/>
                  <a:pt x="-465970" y="3125670"/>
                  <a:pt x="842325" y="3758716"/>
                </a:cubicBezTo>
                <a:cubicBezTo>
                  <a:pt x="2150620" y="4391762"/>
                  <a:pt x="7313464" y="4569953"/>
                  <a:pt x="8776504" y="4194815"/>
                </a:cubicBezTo>
                <a:cubicBezTo>
                  <a:pt x="10239544" y="3819677"/>
                  <a:pt x="9913642" y="2176101"/>
                  <a:pt x="9620565" y="1507886"/>
                </a:cubicBezTo>
                <a:cubicBezTo>
                  <a:pt x="9327488" y="839671"/>
                  <a:pt x="8467014" y="366059"/>
                  <a:pt x="7018042" y="185523"/>
                </a:cubicBezTo>
                <a:cubicBezTo>
                  <a:pt x="5569070" y="4987"/>
                  <a:pt x="1956017" y="-198994"/>
                  <a:pt x="926731" y="396538"/>
                </a:cubicBezTo>
                <a:close/>
              </a:path>
            </a:pathLst>
          </a:custGeom>
          <a:solidFill>
            <a:srgbClr val="D2B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backgroundMark x1="63125" y1="47917" x2="63125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7218" y="2252003"/>
            <a:ext cx="6096000" cy="6096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1726" y="1457437"/>
            <a:ext cx="8062549" cy="41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And everything was written here. 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		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		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		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		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endParaRPr lang="en-MY" sz="2000" dirty="0">
              <a:latin typeface="TypeWrong" panose="020B08000503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5654" y="418021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solidFill>
                  <a:schemeClr val="bg1"/>
                </a:solidFill>
                <a:latin typeface="Keep on Truckin" panose="00000400000000000000" pitchFamily="2" charset="0"/>
              </a:rPr>
              <a:t>The Title</a:t>
            </a:r>
            <a:endParaRPr lang="en-MY" sz="8800" dirty="0">
              <a:solidFill>
                <a:schemeClr val="bg1"/>
              </a:solidFill>
              <a:latin typeface="Keep on Truckin" panose="000004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12971" y="446157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latin typeface="Keep on Truckin" panose="00000400000000000000" pitchFamily="2" charset="0"/>
              </a:rPr>
              <a:t>The Title</a:t>
            </a:r>
            <a:endParaRPr lang="en-MY" sz="8800" dirty="0">
              <a:latin typeface="Keep on Truckin" panose="000004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7" b="94800" l="2449" r="949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5118">
            <a:off x="9189772" y="-301741"/>
            <a:ext cx="3632700" cy="37068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7" b="94800" l="2449" r="94966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3747">
            <a:off x="9102754" y="-634601"/>
            <a:ext cx="2528959" cy="25805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7" b="94800" l="2449" r="94966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39092">
            <a:off x="10778868" y="394805"/>
            <a:ext cx="1760181" cy="17961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94976" y="-139201"/>
            <a:ext cx="5565174" cy="5565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1" b="90000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9026" r="9444" b="12000"/>
          <a:stretch>
            <a:fillRect/>
          </a:stretch>
        </p:blipFill>
        <p:spPr>
          <a:xfrm>
            <a:off x="863559" y="1069145"/>
            <a:ext cx="4037427" cy="5607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1" b="90000" l="9904" r="89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9026" r="9444" b="12000"/>
          <a:stretch>
            <a:fillRect/>
          </a:stretch>
        </p:blipFill>
        <p:spPr>
          <a:xfrm>
            <a:off x="5019821" y="1069145"/>
            <a:ext cx="4037427" cy="5607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497">
            <a:off x="8813323" y="361104"/>
            <a:ext cx="2756635" cy="3342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734">
            <a:off x="8909043" y="3263063"/>
            <a:ext cx="2756635" cy="33427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6526" y="2090634"/>
            <a:ext cx="2731288" cy="4196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Don’t flirt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 err="1">
                <a:latin typeface="TypeWrong" panose="020B0800050302020204" pitchFamily="34" charset="0"/>
              </a:rPr>
              <a:t>Soso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Millions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Her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Aurora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Don’t be shy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Dress up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Mola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Song 4 U</a:t>
            </a:r>
            <a:endParaRPr lang="en-MY" sz="2000" dirty="0">
              <a:latin typeface="TypeWrong" panose="020B08000503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2081" y="2090634"/>
            <a:ext cx="3146220" cy="373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Lost in a crowd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Flamenco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Call anytime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 err="1">
                <a:latin typeface="TypeWrong" panose="020B0800050302020204" pitchFamily="34" charset="0"/>
              </a:rPr>
              <a:t>Dduk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Wind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Instinctively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latin typeface="TypeWrong" panose="020B0800050302020204" pitchFamily="34" charset="0"/>
              </a:rPr>
              <a:t>Body</a:t>
            </a:r>
            <a:endParaRPr lang="en-MY" sz="2000" dirty="0">
              <a:latin typeface="TypeWrong" panose="020B08000503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MY" sz="2000" dirty="0">
              <a:latin typeface="TypeWrong" panose="020B08000503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0" b="90000" l="10000" r="90000">
                        <a14:foregroundMark x1="31833" y1="24833" x2="32167" y2="24000"/>
                        <a14:foregroundMark x1="31833" y1="16167" x2="31833" y2="16167"/>
                        <a14:foregroundMark x1="53667" y1="11833" x2="53667" y2="11833"/>
                        <a14:backgroundMark x1="51167" y1="18333" x2="51167" y2="18333"/>
                        <a14:backgroundMark x1="50500" y1="16167" x2="50500" y2="16167"/>
                        <a14:backgroundMark x1="41333" y1="45000" x2="41333" y2="45000"/>
                        <a14:backgroundMark x1="38833" y1="48333" x2="39667" y2="49500"/>
                        <a14:backgroundMark x1="41500" y1="53333" x2="41500" y2="53333"/>
                        <a14:backgroundMark x1="42500" y1="57167" x2="42833" y2="58000"/>
                        <a14:backgroundMark x1="38667" y1="58833" x2="40667" y2="60167"/>
                        <a14:backgroundMark x1="43167" y1="63667" x2="43167" y2="62000"/>
                        <a14:backgroundMark x1="43500" y1="53167" x2="44000" y2="53667"/>
                        <a14:backgroundMark x1="44000" y1="54833" x2="44000" y2="54833"/>
                        <a14:backgroundMark x1="43000" y1="52333" x2="43000" y2="52333"/>
                        <a14:backgroundMark x1="42000" y1="50333" x2="42000" y2="50333"/>
                        <a14:backgroundMark x1="55833" y1="57833" x2="55833" y2="57833"/>
                        <a14:backgroundMark x1="54167" y1="55167" x2="54167" y2="55167"/>
                        <a14:backgroundMark x1="52667" y1="54500" x2="52667" y2="54500"/>
                        <a14:backgroundMark x1="54667" y1="48667" x2="56333" y2="46500"/>
                        <a14:backgroundMark x1="55833" y1="42500" x2="55833" y2="42500"/>
                        <a14:backgroundMark x1="59833" y1="44167" x2="59833" y2="44167"/>
                        <a14:backgroundMark x1="62000" y1="44333" x2="62000" y2="44333"/>
                        <a14:backgroundMark x1="61000" y1="36333" x2="61000" y2="36333"/>
                        <a14:backgroundMark x1="60667" y1="37667" x2="60667" y2="37667"/>
                        <a14:backgroundMark x1="43167" y1="30500" x2="43000" y2="31333"/>
                        <a14:backgroundMark x1="37833" y1="31667" x2="37833" y2="31667"/>
                        <a14:backgroundMark x1="38167" y1="33167" x2="38167" y2="33167"/>
                        <a14:backgroundMark x1="37000" y1="36667" x2="37000" y2="39000"/>
                        <a14:backgroundMark x1="37000" y1="40833" x2="36833" y2="42500"/>
                        <a14:backgroundMark x1="36167" y1="43500" x2="36167" y2="43500"/>
                        <a14:backgroundMark x1="38500" y1="40000" x2="38500" y2="40000"/>
                        <a14:backgroundMark x1="29000" y1="39333" x2="31333" y2="39833"/>
                        <a14:backgroundMark x1="31833" y1="39833" x2="32167" y2="39167"/>
                        <a14:backgroundMark x1="36167" y1="30333" x2="37000" y2="29667"/>
                        <a14:backgroundMark x1="51333" y1="23667" x2="51333" y2="2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2130">
            <a:off x="-617183" y="4229268"/>
            <a:ext cx="2974451" cy="29744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30247" y="205836"/>
            <a:ext cx="6541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6600" dirty="0">
                <a:latin typeface="Keep on Truckin" panose="00000400000000000000" pitchFamily="2" charset="0"/>
              </a:rPr>
              <a:t>The Title</a:t>
            </a:r>
            <a:endParaRPr lang="en-MY" sz="6600" dirty="0">
              <a:latin typeface="Keep on Truckin" panose="000004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/>
        </p:nvSpPr>
        <p:spPr>
          <a:xfrm>
            <a:off x="859302" y="1012858"/>
            <a:ext cx="10577732" cy="5169877"/>
          </a:xfrm>
          <a:custGeom>
            <a:avLst/>
            <a:gdLst>
              <a:gd name="connsiteX0" fmla="*/ 3019351 w 3133770"/>
              <a:gd name="connsiteY0" fmla="*/ 1185 h 4334035"/>
              <a:gd name="connsiteX1" fmla="*/ 2245628 w 3133770"/>
              <a:gd name="connsiteY1" fmla="*/ 15253 h 4334035"/>
              <a:gd name="connsiteX2" fmla="*/ 2175290 w 3133770"/>
              <a:gd name="connsiteY2" fmla="*/ 29321 h 4334035"/>
              <a:gd name="connsiteX3" fmla="*/ 1908003 w 3133770"/>
              <a:gd name="connsiteY3" fmla="*/ 43388 h 4334035"/>
              <a:gd name="connsiteX4" fmla="*/ 1246822 w 3133770"/>
              <a:gd name="connsiteY4" fmla="*/ 71524 h 4334035"/>
              <a:gd name="connsiteX5" fmla="*/ 895130 w 3133770"/>
              <a:gd name="connsiteY5" fmla="*/ 57456 h 4334035"/>
              <a:gd name="connsiteX6" fmla="*/ 796656 w 3133770"/>
              <a:gd name="connsiteY6" fmla="*/ 43388 h 4334035"/>
              <a:gd name="connsiteX7" fmla="*/ 107339 w 3133770"/>
              <a:gd name="connsiteY7" fmla="*/ 57456 h 4334035"/>
              <a:gd name="connsiteX8" fmla="*/ 135474 w 3133770"/>
              <a:gd name="connsiteY8" fmla="*/ 141862 h 4334035"/>
              <a:gd name="connsiteX9" fmla="*/ 149542 w 3133770"/>
              <a:gd name="connsiteY9" fmla="*/ 184065 h 4334035"/>
              <a:gd name="connsiteX10" fmla="*/ 135474 w 3133770"/>
              <a:gd name="connsiteY10" fmla="*/ 395081 h 4334035"/>
              <a:gd name="connsiteX11" fmla="*/ 93271 w 3133770"/>
              <a:gd name="connsiteY11" fmla="*/ 479487 h 4334035"/>
              <a:gd name="connsiteX12" fmla="*/ 37000 w 3133770"/>
              <a:gd name="connsiteY12" fmla="*/ 606096 h 4334035"/>
              <a:gd name="connsiteX13" fmla="*/ 37000 w 3133770"/>
              <a:gd name="connsiteY13" fmla="*/ 1759647 h 4334035"/>
              <a:gd name="connsiteX14" fmla="*/ 65136 w 3133770"/>
              <a:gd name="connsiteY14" fmla="*/ 1844053 h 4334035"/>
              <a:gd name="connsiteX15" fmla="*/ 79203 w 3133770"/>
              <a:gd name="connsiteY15" fmla="*/ 1886256 h 4334035"/>
              <a:gd name="connsiteX16" fmla="*/ 65136 w 3133770"/>
              <a:gd name="connsiteY16" fmla="*/ 2406761 h 4334035"/>
              <a:gd name="connsiteX17" fmla="*/ 37000 w 3133770"/>
              <a:gd name="connsiteY17" fmla="*/ 2589641 h 4334035"/>
              <a:gd name="connsiteX18" fmla="*/ 51068 w 3133770"/>
              <a:gd name="connsiteY18" fmla="*/ 3518108 h 4334035"/>
              <a:gd name="connsiteX19" fmla="*/ 65136 w 3133770"/>
              <a:gd name="connsiteY19" fmla="*/ 3630650 h 4334035"/>
              <a:gd name="connsiteX20" fmla="*/ 79203 w 3133770"/>
              <a:gd name="connsiteY20" fmla="*/ 3729124 h 4334035"/>
              <a:gd name="connsiteX21" fmla="*/ 93271 w 3133770"/>
              <a:gd name="connsiteY21" fmla="*/ 3785395 h 4334035"/>
              <a:gd name="connsiteX22" fmla="*/ 107339 w 3133770"/>
              <a:gd name="connsiteY22" fmla="*/ 3855733 h 4334035"/>
              <a:gd name="connsiteX23" fmla="*/ 149542 w 3133770"/>
              <a:gd name="connsiteY23" fmla="*/ 4263696 h 4334035"/>
              <a:gd name="connsiteX24" fmla="*/ 163610 w 3133770"/>
              <a:gd name="connsiteY24" fmla="*/ 4305899 h 4334035"/>
              <a:gd name="connsiteX25" fmla="*/ 205813 w 3133770"/>
              <a:gd name="connsiteY25" fmla="*/ 4319967 h 4334035"/>
              <a:gd name="connsiteX26" fmla="*/ 346490 w 3133770"/>
              <a:gd name="connsiteY26" fmla="*/ 4305899 h 4334035"/>
              <a:gd name="connsiteX27" fmla="*/ 1021739 w 3133770"/>
              <a:gd name="connsiteY27" fmla="*/ 4291831 h 4334035"/>
              <a:gd name="connsiteX28" fmla="*/ 1106145 w 3133770"/>
              <a:gd name="connsiteY28" fmla="*/ 4263696 h 4334035"/>
              <a:gd name="connsiteX29" fmla="*/ 1457837 w 3133770"/>
              <a:gd name="connsiteY29" fmla="*/ 4277764 h 4334035"/>
              <a:gd name="connsiteX30" fmla="*/ 1500040 w 3133770"/>
              <a:gd name="connsiteY30" fmla="*/ 4291831 h 4334035"/>
              <a:gd name="connsiteX31" fmla="*/ 1654785 w 3133770"/>
              <a:gd name="connsiteY31" fmla="*/ 4277764 h 4334035"/>
              <a:gd name="connsiteX32" fmla="*/ 1711056 w 3133770"/>
              <a:gd name="connsiteY32" fmla="*/ 4249628 h 4334035"/>
              <a:gd name="connsiteX33" fmla="*/ 2119019 w 3133770"/>
              <a:gd name="connsiteY33" fmla="*/ 4277764 h 4334035"/>
              <a:gd name="connsiteX34" fmla="*/ 2287831 w 3133770"/>
              <a:gd name="connsiteY34" fmla="*/ 4291831 h 4334035"/>
              <a:gd name="connsiteX35" fmla="*/ 2344102 w 3133770"/>
              <a:gd name="connsiteY35" fmla="*/ 4305899 h 4334035"/>
              <a:gd name="connsiteX36" fmla="*/ 2400373 w 3133770"/>
              <a:gd name="connsiteY36" fmla="*/ 4334035 h 4334035"/>
              <a:gd name="connsiteX37" fmla="*/ 2949013 w 3133770"/>
              <a:gd name="connsiteY37" fmla="*/ 4319967 h 4334035"/>
              <a:gd name="connsiteX38" fmla="*/ 2977148 w 3133770"/>
              <a:gd name="connsiteY38" fmla="*/ 4221493 h 4334035"/>
              <a:gd name="connsiteX39" fmla="*/ 3005283 w 3133770"/>
              <a:gd name="connsiteY39" fmla="*/ 4137087 h 4334035"/>
              <a:gd name="connsiteX40" fmla="*/ 3033419 w 3133770"/>
              <a:gd name="connsiteY40" fmla="*/ 4010478 h 4334035"/>
              <a:gd name="connsiteX41" fmla="*/ 3061554 w 3133770"/>
              <a:gd name="connsiteY41" fmla="*/ 3982342 h 4334035"/>
              <a:gd name="connsiteX42" fmla="*/ 3075622 w 3133770"/>
              <a:gd name="connsiteY42" fmla="*/ 3926071 h 4334035"/>
              <a:gd name="connsiteX43" fmla="*/ 3117825 w 3133770"/>
              <a:gd name="connsiteY43" fmla="*/ 3813530 h 4334035"/>
              <a:gd name="connsiteX44" fmla="*/ 3131893 w 3133770"/>
              <a:gd name="connsiteY44" fmla="*/ 3743191 h 4334035"/>
              <a:gd name="connsiteX45" fmla="*/ 3117825 w 3133770"/>
              <a:gd name="connsiteY45" fmla="*/ 2828791 h 4334035"/>
              <a:gd name="connsiteX46" fmla="*/ 3103757 w 3133770"/>
              <a:gd name="connsiteY46" fmla="*/ 2786588 h 4334035"/>
              <a:gd name="connsiteX47" fmla="*/ 3075622 w 3133770"/>
              <a:gd name="connsiteY47" fmla="*/ 2659979 h 4334035"/>
              <a:gd name="connsiteX48" fmla="*/ 3089690 w 3133770"/>
              <a:gd name="connsiteY48" fmla="*/ 2209813 h 4334035"/>
              <a:gd name="connsiteX49" fmla="*/ 3117825 w 3133770"/>
              <a:gd name="connsiteY49" fmla="*/ 2041001 h 4334035"/>
              <a:gd name="connsiteX50" fmla="*/ 3117825 w 3133770"/>
              <a:gd name="connsiteY50" fmla="*/ 1422022 h 4334035"/>
              <a:gd name="connsiteX51" fmla="*/ 3089690 w 3133770"/>
              <a:gd name="connsiteY51" fmla="*/ 1309481 h 4334035"/>
              <a:gd name="connsiteX52" fmla="*/ 3075622 w 3133770"/>
              <a:gd name="connsiteY52" fmla="*/ 1196939 h 4334035"/>
              <a:gd name="connsiteX53" fmla="*/ 3061554 w 3133770"/>
              <a:gd name="connsiteY53" fmla="*/ 1112533 h 4334035"/>
              <a:gd name="connsiteX54" fmla="*/ 3047486 w 3133770"/>
              <a:gd name="connsiteY54" fmla="*/ 85591 h 4334035"/>
              <a:gd name="connsiteX55" fmla="*/ 3005283 w 3133770"/>
              <a:gd name="connsiteY55" fmla="*/ 71524 h 4334035"/>
              <a:gd name="connsiteX56" fmla="*/ 2963080 w 3133770"/>
              <a:gd name="connsiteY56" fmla="*/ 43388 h 4334035"/>
              <a:gd name="connsiteX57" fmla="*/ 3019351 w 3133770"/>
              <a:gd name="connsiteY57" fmla="*/ 1185 h 433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133770" h="4334035">
                <a:moveTo>
                  <a:pt x="3019351" y="1185"/>
                </a:moveTo>
                <a:cubicBezTo>
                  <a:pt x="2899776" y="-3504"/>
                  <a:pt x="2503435" y="6659"/>
                  <a:pt x="2245628" y="15253"/>
                </a:cubicBezTo>
                <a:cubicBezTo>
                  <a:pt x="2221731" y="16050"/>
                  <a:pt x="2199118" y="27335"/>
                  <a:pt x="2175290" y="29321"/>
                </a:cubicBezTo>
                <a:cubicBezTo>
                  <a:pt x="2086379" y="36730"/>
                  <a:pt x="1997130" y="39337"/>
                  <a:pt x="1908003" y="43388"/>
                </a:cubicBezTo>
                <a:lnTo>
                  <a:pt x="1246822" y="71524"/>
                </a:lnTo>
                <a:cubicBezTo>
                  <a:pt x="1129591" y="66835"/>
                  <a:pt x="1012226" y="64775"/>
                  <a:pt x="895130" y="57456"/>
                </a:cubicBezTo>
                <a:cubicBezTo>
                  <a:pt x="862037" y="55388"/>
                  <a:pt x="829814" y="43388"/>
                  <a:pt x="796656" y="43388"/>
                </a:cubicBezTo>
                <a:cubicBezTo>
                  <a:pt x="566836" y="43388"/>
                  <a:pt x="337111" y="52767"/>
                  <a:pt x="107339" y="57456"/>
                </a:cubicBezTo>
                <a:lnTo>
                  <a:pt x="135474" y="141862"/>
                </a:lnTo>
                <a:lnTo>
                  <a:pt x="149542" y="184065"/>
                </a:lnTo>
                <a:cubicBezTo>
                  <a:pt x="144853" y="254404"/>
                  <a:pt x="143259" y="325017"/>
                  <a:pt x="135474" y="395081"/>
                </a:cubicBezTo>
                <a:cubicBezTo>
                  <a:pt x="129774" y="446384"/>
                  <a:pt x="113995" y="432858"/>
                  <a:pt x="93271" y="479487"/>
                </a:cubicBezTo>
                <a:cubicBezTo>
                  <a:pt x="26310" y="630150"/>
                  <a:pt x="100673" y="510588"/>
                  <a:pt x="37000" y="606096"/>
                </a:cubicBezTo>
                <a:cubicBezTo>
                  <a:pt x="-24875" y="1039240"/>
                  <a:pt x="2006" y="814815"/>
                  <a:pt x="37000" y="1759647"/>
                </a:cubicBezTo>
                <a:cubicBezTo>
                  <a:pt x="38098" y="1789284"/>
                  <a:pt x="55758" y="1815918"/>
                  <a:pt x="65136" y="1844053"/>
                </a:cubicBezTo>
                <a:lnTo>
                  <a:pt x="79203" y="1886256"/>
                </a:lnTo>
                <a:cubicBezTo>
                  <a:pt x="74514" y="2059758"/>
                  <a:pt x="75531" y="2233508"/>
                  <a:pt x="65136" y="2406761"/>
                </a:cubicBezTo>
                <a:cubicBezTo>
                  <a:pt x="61442" y="2468328"/>
                  <a:pt x="37781" y="2527969"/>
                  <a:pt x="37000" y="2589641"/>
                </a:cubicBezTo>
                <a:cubicBezTo>
                  <a:pt x="33082" y="2899141"/>
                  <a:pt x="42705" y="3208696"/>
                  <a:pt x="51068" y="3518108"/>
                </a:cubicBezTo>
                <a:cubicBezTo>
                  <a:pt x="52089" y="3555900"/>
                  <a:pt x="60140" y="3593176"/>
                  <a:pt x="65136" y="3630650"/>
                </a:cubicBezTo>
                <a:cubicBezTo>
                  <a:pt x="69518" y="3663517"/>
                  <a:pt x="73272" y="3696501"/>
                  <a:pt x="79203" y="3729124"/>
                </a:cubicBezTo>
                <a:cubicBezTo>
                  <a:pt x="82662" y="3748146"/>
                  <a:pt x="89077" y="3766521"/>
                  <a:pt x="93271" y="3785395"/>
                </a:cubicBezTo>
                <a:cubicBezTo>
                  <a:pt x="98458" y="3808736"/>
                  <a:pt x="102650" y="3832287"/>
                  <a:pt x="107339" y="3855733"/>
                </a:cubicBezTo>
                <a:cubicBezTo>
                  <a:pt x="115874" y="4034976"/>
                  <a:pt x="100386" y="4116232"/>
                  <a:pt x="149542" y="4263696"/>
                </a:cubicBezTo>
                <a:cubicBezTo>
                  <a:pt x="154231" y="4277764"/>
                  <a:pt x="153125" y="4295414"/>
                  <a:pt x="163610" y="4305899"/>
                </a:cubicBezTo>
                <a:cubicBezTo>
                  <a:pt x="174095" y="4316384"/>
                  <a:pt x="191745" y="4315278"/>
                  <a:pt x="205813" y="4319967"/>
                </a:cubicBezTo>
                <a:cubicBezTo>
                  <a:pt x="252705" y="4315278"/>
                  <a:pt x="299392" y="4307523"/>
                  <a:pt x="346490" y="4305899"/>
                </a:cubicBezTo>
                <a:cubicBezTo>
                  <a:pt x="571488" y="4298140"/>
                  <a:pt x="796954" y="4304319"/>
                  <a:pt x="1021739" y="4291831"/>
                </a:cubicBezTo>
                <a:cubicBezTo>
                  <a:pt x="1051351" y="4290186"/>
                  <a:pt x="1106145" y="4263696"/>
                  <a:pt x="1106145" y="4263696"/>
                </a:cubicBezTo>
                <a:cubicBezTo>
                  <a:pt x="1223376" y="4268385"/>
                  <a:pt x="1340811" y="4269405"/>
                  <a:pt x="1457837" y="4277764"/>
                </a:cubicBezTo>
                <a:cubicBezTo>
                  <a:pt x="1472628" y="4278820"/>
                  <a:pt x="1485211" y="4291831"/>
                  <a:pt x="1500040" y="4291831"/>
                </a:cubicBezTo>
                <a:cubicBezTo>
                  <a:pt x="1551834" y="4291831"/>
                  <a:pt x="1603203" y="4282453"/>
                  <a:pt x="1654785" y="4277764"/>
                </a:cubicBezTo>
                <a:cubicBezTo>
                  <a:pt x="1673542" y="4268385"/>
                  <a:pt x="1690099" y="4250404"/>
                  <a:pt x="1711056" y="4249628"/>
                </a:cubicBezTo>
                <a:cubicBezTo>
                  <a:pt x="2142727" y="4233640"/>
                  <a:pt x="1907091" y="4254217"/>
                  <a:pt x="2119019" y="4277764"/>
                </a:cubicBezTo>
                <a:cubicBezTo>
                  <a:pt x="2175139" y="4284000"/>
                  <a:pt x="2231560" y="4287142"/>
                  <a:pt x="2287831" y="4291831"/>
                </a:cubicBezTo>
                <a:cubicBezTo>
                  <a:pt x="2306588" y="4296520"/>
                  <a:pt x="2325999" y="4299110"/>
                  <a:pt x="2344102" y="4305899"/>
                </a:cubicBezTo>
                <a:cubicBezTo>
                  <a:pt x="2363738" y="4313263"/>
                  <a:pt x="2379408" y="4333547"/>
                  <a:pt x="2400373" y="4334035"/>
                </a:cubicBezTo>
                <a:lnTo>
                  <a:pt x="2949013" y="4319967"/>
                </a:lnTo>
                <a:cubicBezTo>
                  <a:pt x="2996297" y="4178107"/>
                  <a:pt x="2924144" y="4398172"/>
                  <a:pt x="2977148" y="4221493"/>
                </a:cubicBezTo>
                <a:cubicBezTo>
                  <a:pt x="2985670" y="4193087"/>
                  <a:pt x="2998090" y="4165859"/>
                  <a:pt x="3005283" y="4137087"/>
                </a:cubicBezTo>
                <a:cubicBezTo>
                  <a:pt x="3010560" y="4115980"/>
                  <a:pt x="3016169" y="4039229"/>
                  <a:pt x="3033419" y="4010478"/>
                </a:cubicBezTo>
                <a:cubicBezTo>
                  <a:pt x="3040243" y="3999105"/>
                  <a:pt x="3052176" y="3991721"/>
                  <a:pt x="3061554" y="3982342"/>
                </a:cubicBezTo>
                <a:cubicBezTo>
                  <a:pt x="3066243" y="3963585"/>
                  <a:pt x="3069508" y="3944413"/>
                  <a:pt x="3075622" y="3926071"/>
                </a:cubicBezTo>
                <a:cubicBezTo>
                  <a:pt x="3088528" y="3887354"/>
                  <a:pt x="3107948" y="3853036"/>
                  <a:pt x="3117825" y="3813530"/>
                </a:cubicBezTo>
                <a:cubicBezTo>
                  <a:pt x="3123624" y="3790333"/>
                  <a:pt x="3127204" y="3766637"/>
                  <a:pt x="3131893" y="3743191"/>
                </a:cubicBezTo>
                <a:cubicBezTo>
                  <a:pt x="3127204" y="3438391"/>
                  <a:pt x="3126787" y="3133495"/>
                  <a:pt x="3117825" y="2828791"/>
                </a:cubicBezTo>
                <a:cubicBezTo>
                  <a:pt x="3117389" y="2813969"/>
                  <a:pt x="3107831" y="2800846"/>
                  <a:pt x="3103757" y="2786588"/>
                </a:cubicBezTo>
                <a:cubicBezTo>
                  <a:pt x="3090515" y="2740241"/>
                  <a:pt x="3085290" y="2708316"/>
                  <a:pt x="3075622" y="2659979"/>
                </a:cubicBezTo>
                <a:cubicBezTo>
                  <a:pt x="3080311" y="2509924"/>
                  <a:pt x="3082375" y="2359763"/>
                  <a:pt x="3089690" y="2209813"/>
                </a:cubicBezTo>
                <a:cubicBezTo>
                  <a:pt x="3095075" y="2099425"/>
                  <a:pt x="3093933" y="2112676"/>
                  <a:pt x="3117825" y="2041001"/>
                </a:cubicBezTo>
                <a:cubicBezTo>
                  <a:pt x="3133594" y="1772934"/>
                  <a:pt x="3143954" y="1726861"/>
                  <a:pt x="3117825" y="1422022"/>
                </a:cubicBezTo>
                <a:cubicBezTo>
                  <a:pt x="3114523" y="1383495"/>
                  <a:pt x="3096816" y="1347487"/>
                  <a:pt x="3089690" y="1309481"/>
                </a:cubicBezTo>
                <a:cubicBezTo>
                  <a:pt x="3082723" y="1272323"/>
                  <a:pt x="3080969" y="1234365"/>
                  <a:pt x="3075622" y="1196939"/>
                </a:cubicBezTo>
                <a:cubicBezTo>
                  <a:pt x="3071588" y="1168702"/>
                  <a:pt x="3066243" y="1140668"/>
                  <a:pt x="3061554" y="1112533"/>
                </a:cubicBezTo>
                <a:cubicBezTo>
                  <a:pt x="3056865" y="770219"/>
                  <a:pt x="3065964" y="427438"/>
                  <a:pt x="3047486" y="85591"/>
                </a:cubicBezTo>
                <a:cubicBezTo>
                  <a:pt x="3046686" y="70784"/>
                  <a:pt x="3018546" y="78156"/>
                  <a:pt x="3005283" y="71524"/>
                </a:cubicBezTo>
                <a:cubicBezTo>
                  <a:pt x="2990161" y="63963"/>
                  <a:pt x="2977148" y="52767"/>
                  <a:pt x="2963080" y="43388"/>
                </a:cubicBezTo>
                <a:cubicBezTo>
                  <a:pt x="3009732" y="27838"/>
                  <a:pt x="3138926" y="5874"/>
                  <a:pt x="3019351" y="1185"/>
                </a:cubicBezTo>
                <a:close/>
              </a:path>
            </a:pathLst>
          </a:custGeom>
          <a:solidFill>
            <a:srgbClr val="B68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996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13" r="40839"/>
          <a:stretch>
            <a:fillRect/>
          </a:stretch>
        </p:blipFill>
        <p:spPr>
          <a:xfrm>
            <a:off x="-98474" y="1012858"/>
            <a:ext cx="2375492" cy="51698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" y="4248441"/>
            <a:ext cx="2196905" cy="2196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8" y="5419692"/>
            <a:ext cx="2160475" cy="13609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68" b="89975" l="887" r="989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798" y="-91456"/>
            <a:ext cx="2375492" cy="33610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890" b="89973" l="10000" r="92561">
                        <a14:backgroundMark x1="13902" y1="37775" x2="13902" y2="37775"/>
                        <a14:backgroundMark x1="14878" y1="46841" x2="14878" y2="47390"/>
                        <a14:backgroundMark x1="14146" y1="56868" x2="14512" y2="57692"/>
                        <a14:backgroundMark x1="14146" y1="68132" x2="14634" y2="68269"/>
                        <a14:backgroundMark x1="14268" y1="78159" x2="14268" y2="78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79" y="313003"/>
            <a:ext cx="9043137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83" b="89946" l="108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44"/>
          <a:stretch>
            <a:fillRect/>
          </a:stretch>
        </p:blipFill>
        <p:spPr>
          <a:xfrm>
            <a:off x="7296443" y="4608278"/>
            <a:ext cx="4895557" cy="33610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84274" y="572554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solidFill>
                  <a:srgbClr val="D2B9A0"/>
                </a:solidFill>
                <a:latin typeface="Keep on Truckin" panose="00000400000000000000" pitchFamily="2" charset="0"/>
              </a:rPr>
              <a:t>The Title</a:t>
            </a:r>
            <a:endParaRPr lang="en-MY" sz="8800" dirty="0">
              <a:solidFill>
                <a:srgbClr val="D2B9A0"/>
              </a:solidFill>
              <a:latin typeface="Keep on Truckin" panose="000004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11328" y="1558440"/>
            <a:ext cx="6557470" cy="465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And everything was written here. Everything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r>
              <a:rPr lang="en-MY" sz="2000" dirty="0">
                <a:latin typeface="TypeWrong" panose="020B0800050302020204" pitchFamily="34" charset="0"/>
              </a:rPr>
              <a:t> </a:t>
            </a:r>
            <a:r>
              <a:rPr lang="en-MY" sz="2000" dirty="0" err="1">
                <a:latin typeface="TypeWrong" panose="020B0800050302020204" pitchFamily="34" charset="0"/>
              </a:rPr>
              <a:t>everything</a:t>
            </a: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And any other everything</a:t>
            </a: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Stan winner for better</a:t>
            </a:r>
            <a:endParaRPr lang="en-MY" sz="2000" dirty="0">
              <a:latin typeface="TypeWrong" panose="020B08000503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MY" sz="2000" dirty="0">
                <a:latin typeface="TypeWrong" panose="020B0800050302020204" pitchFamily="34" charset="0"/>
              </a:rPr>
              <a:t>Life.</a:t>
            </a:r>
            <a:endParaRPr lang="en-MY" sz="2000" dirty="0">
              <a:latin typeface="TypeWrong" panose="020B08000503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96132" y="595169"/>
            <a:ext cx="6541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8800" dirty="0">
                <a:latin typeface="Keep on Truckin" panose="00000400000000000000" pitchFamily="2" charset="0"/>
              </a:rPr>
              <a:t>The Title</a:t>
            </a:r>
            <a:endParaRPr lang="en-MY" sz="8800" dirty="0">
              <a:latin typeface="Keep on Truckin" panose="00000400000000000000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40897" y1="61685" x2="40897" y2="61685"/>
                        <a14:backgroundMark x1="56658" y1="50951" x2="56658" y2="50951"/>
                        <a14:backgroundMark x1="78397" y1="50272" x2="78397" y2="50272"/>
                        <a14:backgroundMark x1="68342" y1="54212" x2="68342" y2="54212"/>
                        <a14:backgroundMark x1="48098" y1="28804" x2="48098" y2="28804"/>
                        <a14:backgroundMark x1="37636" y1="28668" x2="37636" y2="28668"/>
                        <a14:backgroundMark x1="47418" y1="65353" x2="47418" y2="65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23508" r="12519" b="20523"/>
          <a:stretch>
            <a:fillRect/>
          </a:stretch>
        </p:blipFill>
        <p:spPr>
          <a:xfrm rot="7320913">
            <a:off x="-57925" y="3660341"/>
            <a:ext cx="1680114" cy="12734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5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0" y="296594"/>
            <a:ext cx="2073812" cy="2073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" b="96028" l="1163" r="979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68" y="182880"/>
            <a:ext cx="2381483" cy="2370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751" y="182880"/>
            <a:ext cx="2335887" cy="2073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12" b="9559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59" y="182880"/>
            <a:ext cx="2764008" cy="21887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48" b="93696" l="4222" r="95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0" y="2370406"/>
            <a:ext cx="2820610" cy="1441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23" b="97368" l="2326" r="98372">
                        <a14:foregroundMark x1="29884" y1="78571" x2="87209" y2="7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28" y="2529912"/>
            <a:ext cx="3629559" cy="11226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20" b="90476" l="0" r="984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287" y="223543"/>
            <a:ext cx="2423504" cy="3429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0" y="3625434"/>
            <a:ext cx="1812974" cy="18129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867" b="95333" l="3401" r="952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49" y="4444218"/>
            <a:ext cx="2089638" cy="21322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94" b="988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039" y="2256692"/>
            <a:ext cx="2511182" cy="37667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39674" y1="61277" x2="39674" y2="61277"/>
                        <a14:backgroundMark x1="57473" y1="50272" x2="57473" y2="50272"/>
                        <a14:backgroundMark x1="79076" y1="49864" x2="79076" y2="49864"/>
                        <a14:backgroundMark x1="69429" y1="54212" x2="69429" y2="54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57" y="3137461"/>
            <a:ext cx="3100754" cy="31007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016" b="9618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07" y="2348498"/>
            <a:ext cx="2283356" cy="38897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71" y="4133429"/>
            <a:ext cx="2694604" cy="269460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27013" b="72375" l="13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698" y="2882823"/>
            <a:ext cx="1949093" cy="25979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F2677838655745860DA4CFB5EA7540" ma:contentTypeVersion="12" ma:contentTypeDescription="Create a new document." ma:contentTypeScope="" ma:versionID="f2f47b01dcaa7934a802b4bcf7932508">
  <xsd:schema xmlns:xsd="http://www.w3.org/2001/XMLSchema" xmlns:xs="http://www.w3.org/2001/XMLSchema" xmlns:p="http://schemas.microsoft.com/office/2006/metadata/properties" xmlns:ns2="aadaf16e-9c46-4c76-9487-6a1048b491f8" xmlns:ns3="1c382958-1cd7-462b-8881-4d43a2837acb" targetNamespace="http://schemas.microsoft.com/office/2006/metadata/properties" ma:root="true" ma:fieldsID="149bd618c04f118e6419c609c1b81241" ns2:_="" ns3:_="">
    <xsd:import namespace="aadaf16e-9c46-4c76-9487-6a1048b491f8"/>
    <xsd:import namespace="1c382958-1cd7-462b-8881-4d43a2837a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af16e-9c46-4c76-9487-6a1048b491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9e843ba-a953-499c-ac66-cd1f7cdc69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82958-1cd7-462b-8881-4d43a2837ac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d7dad4-7cf2-4dbf-b502-efb74d57e504}" ma:internalName="TaxCatchAll" ma:showField="CatchAllData" ma:web="1c382958-1cd7-462b-8881-4d43a2837a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E514B3-43B1-4B5C-B61E-B6DC4E0CA26E}"/>
</file>

<file path=customXml/itemProps2.xml><?xml version="1.0" encoding="utf-8"?>
<ds:datastoreItem xmlns:ds="http://schemas.openxmlformats.org/officeDocument/2006/customXml" ds:itemID="{3E17B365-0F00-4CF5-9B5D-883C307FC25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1211</Words>
  <Application>WPS Presentation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SimSun</vt:lpstr>
      <vt:lpstr>Wingdings</vt:lpstr>
      <vt:lpstr>Keep on Truckin</vt:lpstr>
      <vt:lpstr>TypeWrong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Fatin Razali</dc:creator>
  <cp:lastModifiedBy>HP</cp:lastModifiedBy>
  <cp:revision>14</cp:revision>
  <dcterms:created xsi:type="dcterms:W3CDTF">2020-12-30T14:05:00Z</dcterms:created>
  <dcterms:modified xsi:type="dcterms:W3CDTF">2022-11-29T05:41:47Z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26F44ADE64D0462EB2658C1AAFEA8620</vt:lpwstr>
  </property>
  <property fmtid="{D5CDD505-2E9C-101B-9397-08002B2CF9AE}" pid="3" name="KSOProductBuildVer">
    <vt:lpwstr>1033-11.2.0.11417</vt:lpwstr>
  </property>
</Properties>
</file>